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70" r:id="rId3"/>
    <p:sldId id="269" r:id="rId4"/>
    <p:sldId id="257" r:id="rId5"/>
    <p:sldId id="277" r:id="rId6"/>
    <p:sldId id="259" r:id="rId7"/>
    <p:sldId id="260" r:id="rId8"/>
    <p:sldId id="258" r:id="rId9"/>
    <p:sldId id="261" r:id="rId10"/>
    <p:sldId id="262" r:id="rId11"/>
    <p:sldId id="263" r:id="rId12"/>
    <p:sldId id="264" r:id="rId13"/>
    <p:sldId id="265" r:id="rId14"/>
    <p:sldId id="273" r:id="rId15"/>
    <p:sldId id="274" r:id="rId16"/>
    <p:sldId id="266" r:id="rId17"/>
    <p:sldId id="276" r:id="rId18"/>
    <p:sldId id="275" r:id="rId19"/>
    <p:sldId id="268" r:id="rId20"/>
  </p:sldIdLst>
  <p:sldSz cx="18288000" cy="10287000"/>
  <p:notesSz cx="6858000" cy="9144000"/>
  <p:embeddedFontLst>
    <p:embeddedFont>
      <p:font typeface="Agrandir Medium" panose="020B0604020202020204" charset="0"/>
      <p:regular r:id="rId22"/>
    </p:embeddedFont>
    <p:embeddedFont>
      <p:font typeface="Amasis MT Pro Black" panose="02040A04050005020304" pitchFamily="18" charset="0"/>
      <p:bold r:id="rId23"/>
      <p:boldItalic r:id="rId24"/>
    </p:embeddedFont>
    <p:embeddedFont>
      <p:font typeface="Arcade Gamer" panose="020B0604020202020204" charset="0"/>
      <p:regular r:id="rId25"/>
    </p:embeddedFont>
    <p:embeddedFont>
      <p:font typeface="Black Burger" panose="020B0604020202020204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ooper Std Black" panose="0208090304030B020404" pitchFamily="18" charset="0"/>
      <p:bold r:id="rId31"/>
      <p:boldItalic r:id="rId32"/>
    </p:embeddedFont>
  </p:embeddedFontLst>
  <p:custDataLst>
    <p:tags r:id="rId3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8B35"/>
    <a:srgbClr val="D7964C"/>
    <a:srgbClr val="7CF1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Hea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Tampungan Tanggal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926BB3-37A8-4F25-88C1-C2B997AAB1D7}" type="datetimeFigureOut">
              <a:rPr lang="id-ID" smtClean="0"/>
              <a:t>17/12/2022</a:t>
            </a:fld>
            <a:endParaRPr lang="id-ID"/>
          </a:p>
        </p:txBody>
      </p:sp>
      <p:sp>
        <p:nvSpPr>
          <p:cNvPr id="4" name="Tampungan Gambar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Tampungan Catatan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6" name="Tampungan Ka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Tampungan Nomor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6C81B2-A6B7-440B-B34C-E05DD105ECC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01939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C81B2-A6B7-440B-B34C-E05DD105ECCD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436965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C81B2-A6B7-440B-B34C-E05DD105ECCD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7844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C81B2-A6B7-440B-B34C-E05DD105ECCD}" type="slidenum">
              <a:rPr lang="id-ID" smtClean="0"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719648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C81B2-A6B7-440B-B34C-E05DD105ECCD}" type="slidenum">
              <a:rPr lang="id-ID" smtClean="0"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741537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C81B2-A6B7-440B-B34C-E05DD105ECCD}" type="slidenum">
              <a:rPr lang="id-ID" smtClean="0"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726450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C81B2-A6B7-440B-B34C-E05DD105ECCD}" type="slidenum">
              <a:rPr lang="id-ID" smtClean="0"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05017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C81B2-A6B7-440B-B34C-E05DD105ECCD}" type="slidenum">
              <a:rPr lang="id-ID" smtClean="0"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343749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C81B2-A6B7-440B-B34C-E05DD105ECCD}" type="slidenum">
              <a:rPr lang="id-ID" smtClean="0"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127957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C81B2-A6B7-440B-B34C-E05DD105ECCD}" type="slidenum">
              <a:rPr lang="id-ID" smtClean="0"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77653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C81B2-A6B7-440B-B34C-E05DD105ECCD}" type="slidenum">
              <a:rPr lang="id-ID" smtClean="0"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278374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C81B2-A6B7-440B-B34C-E05DD105ECCD}" type="slidenum">
              <a:rPr lang="id-ID" smtClean="0"/>
              <a:t>19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0721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C81B2-A6B7-440B-B34C-E05DD105ECCD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6101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C81B2-A6B7-440B-B34C-E05DD105ECCD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04873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C81B2-A6B7-440B-B34C-E05DD105ECCD}" type="slidenum">
              <a:rPr lang="id-ID" smtClean="0"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13970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C81B2-A6B7-440B-B34C-E05DD105ECCD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96703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C81B2-A6B7-440B-B34C-E05DD105ECCD}" type="slidenum">
              <a:rPr lang="id-ID" smtClean="0"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10583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C81B2-A6B7-440B-B34C-E05DD105ECCD}" type="slidenum">
              <a:rPr lang="id-ID" smtClean="0"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71021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C81B2-A6B7-440B-B34C-E05DD105ECCD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33818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C81B2-A6B7-440B-B34C-E05DD105ECCD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46564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svg"/><Relationship Id="rId18" Type="http://schemas.openxmlformats.org/officeDocument/2006/relationships/image" Target="../media/image13.gif"/><Relationship Id="rId26" Type="http://schemas.openxmlformats.org/officeDocument/2006/relationships/image" Target="../media/image21.svg"/><Relationship Id="rId21" Type="http://schemas.openxmlformats.org/officeDocument/2006/relationships/image" Target="../media/image16.png"/><Relationship Id="rId34" Type="http://schemas.openxmlformats.org/officeDocument/2006/relationships/image" Target="../media/image29.svg"/><Relationship Id="rId7" Type="http://schemas.openxmlformats.org/officeDocument/2006/relationships/image" Target="../media/image2.svg"/><Relationship Id="rId12" Type="http://schemas.openxmlformats.org/officeDocument/2006/relationships/image" Target="../media/image7.png"/><Relationship Id="rId17" Type="http://schemas.openxmlformats.org/officeDocument/2006/relationships/image" Target="../media/image12.svg"/><Relationship Id="rId25" Type="http://schemas.openxmlformats.org/officeDocument/2006/relationships/image" Target="../media/image20.png"/><Relationship Id="rId33" Type="http://schemas.openxmlformats.org/officeDocument/2006/relationships/image" Target="../media/image28.png"/><Relationship Id="rId2" Type="http://schemas.microsoft.com/office/2007/relationships/media" Target="../media/media1.m4a"/><Relationship Id="rId16" Type="http://schemas.openxmlformats.org/officeDocument/2006/relationships/image" Target="../media/image11.png"/><Relationship Id="rId20" Type="http://schemas.openxmlformats.org/officeDocument/2006/relationships/image" Target="../media/image15.svg"/><Relationship Id="rId29" Type="http://schemas.openxmlformats.org/officeDocument/2006/relationships/image" Target="../media/image24.png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11" Type="http://schemas.openxmlformats.org/officeDocument/2006/relationships/image" Target="../media/image6.svg"/><Relationship Id="rId24" Type="http://schemas.openxmlformats.org/officeDocument/2006/relationships/image" Target="../media/image19.svg"/><Relationship Id="rId32" Type="http://schemas.openxmlformats.org/officeDocument/2006/relationships/image" Target="../media/image27.svg"/><Relationship Id="rId37" Type="http://schemas.openxmlformats.org/officeDocument/2006/relationships/image" Target="../media/image32.png"/><Relationship Id="rId5" Type="http://schemas.openxmlformats.org/officeDocument/2006/relationships/notesSlide" Target="../notesSlides/notesSlide1.xml"/><Relationship Id="rId15" Type="http://schemas.openxmlformats.org/officeDocument/2006/relationships/image" Target="../media/image10.svg"/><Relationship Id="rId23" Type="http://schemas.openxmlformats.org/officeDocument/2006/relationships/image" Target="../media/image18.png"/><Relationship Id="rId28" Type="http://schemas.openxmlformats.org/officeDocument/2006/relationships/image" Target="../media/image23.png"/><Relationship Id="rId36" Type="http://schemas.openxmlformats.org/officeDocument/2006/relationships/image" Target="../media/image31.svg"/><Relationship Id="rId10" Type="http://schemas.openxmlformats.org/officeDocument/2006/relationships/image" Target="../media/image5.png"/><Relationship Id="rId19" Type="http://schemas.openxmlformats.org/officeDocument/2006/relationships/image" Target="../media/image14.png"/><Relationship Id="rId31" Type="http://schemas.openxmlformats.org/officeDocument/2006/relationships/image" Target="../media/image26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.svg"/><Relationship Id="rId14" Type="http://schemas.openxmlformats.org/officeDocument/2006/relationships/image" Target="../media/image9.png"/><Relationship Id="rId22" Type="http://schemas.openxmlformats.org/officeDocument/2006/relationships/image" Target="../media/image17.svg"/><Relationship Id="rId27" Type="http://schemas.openxmlformats.org/officeDocument/2006/relationships/image" Target="../media/image22.png"/><Relationship Id="rId30" Type="http://schemas.openxmlformats.org/officeDocument/2006/relationships/image" Target="../media/image25.svg"/><Relationship Id="rId35" Type="http://schemas.openxmlformats.org/officeDocument/2006/relationships/image" Target="../media/image30.png"/><Relationship Id="rId8" Type="http://schemas.openxmlformats.org/officeDocument/2006/relationships/image" Target="../media/image3.png"/><Relationship Id="rId3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9.xml"/><Relationship Id="rId18" Type="http://schemas.openxmlformats.org/officeDocument/2006/relationships/image" Target="../media/image65.svg"/><Relationship Id="rId26" Type="http://schemas.openxmlformats.org/officeDocument/2006/relationships/image" Target="../media/image55.svg"/><Relationship Id="rId3" Type="http://schemas.openxmlformats.org/officeDocument/2006/relationships/audio" Target="../media/media9.m4a"/><Relationship Id="rId21" Type="http://schemas.openxmlformats.org/officeDocument/2006/relationships/image" Target="../media/image32.png"/><Relationship Id="rId7" Type="http://schemas.openxmlformats.org/officeDocument/2006/relationships/image" Target="../media/image8.svg"/><Relationship Id="rId12" Type="http://schemas.openxmlformats.org/officeDocument/2006/relationships/image" Target="../media/image76.png"/><Relationship Id="rId17" Type="http://schemas.openxmlformats.org/officeDocument/2006/relationships/image" Target="../media/image64.png"/><Relationship Id="rId25" Type="http://schemas.openxmlformats.org/officeDocument/2006/relationships/image" Target="../media/image54.png"/><Relationship Id="rId2" Type="http://schemas.microsoft.com/office/2007/relationships/media" Target="../media/media9.m4a"/><Relationship Id="rId16" Type="http://schemas.openxmlformats.org/officeDocument/2006/relationships/slide" Target="slide11.xml"/><Relationship Id="rId20" Type="http://schemas.openxmlformats.org/officeDocument/2006/relationships/image" Target="../media/image31.svg"/><Relationship Id="rId1" Type="http://schemas.openxmlformats.org/officeDocument/2006/relationships/tags" Target="../tags/tag11.xml"/><Relationship Id="rId6" Type="http://schemas.openxmlformats.org/officeDocument/2006/relationships/image" Target="../media/image7.png"/><Relationship Id="rId11" Type="http://schemas.openxmlformats.org/officeDocument/2006/relationships/image" Target="../media/image74.svg"/><Relationship Id="rId24" Type="http://schemas.openxmlformats.org/officeDocument/2006/relationships/image" Target="../media/image49.svg"/><Relationship Id="rId5" Type="http://schemas.openxmlformats.org/officeDocument/2006/relationships/notesSlide" Target="../notesSlides/notesSlide10.xml"/><Relationship Id="rId15" Type="http://schemas.openxmlformats.org/officeDocument/2006/relationships/image" Target="../media/image53.svg"/><Relationship Id="rId23" Type="http://schemas.openxmlformats.org/officeDocument/2006/relationships/image" Target="../media/image48.png"/><Relationship Id="rId10" Type="http://schemas.openxmlformats.org/officeDocument/2006/relationships/image" Target="../media/image73.png"/><Relationship Id="rId19" Type="http://schemas.openxmlformats.org/officeDocument/2006/relationships/image" Target="../media/image30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2.svg"/><Relationship Id="rId14" Type="http://schemas.openxmlformats.org/officeDocument/2006/relationships/image" Target="../media/image52.png"/><Relationship Id="rId22" Type="http://schemas.openxmlformats.org/officeDocument/2006/relationships/slide" Target="slide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79.png"/><Relationship Id="rId18" Type="http://schemas.openxmlformats.org/officeDocument/2006/relationships/image" Target="../media/image53.svg"/><Relationship Id="rId3" Type="http://schemas.openxmlformats.org/officeDocument/2006/relationships/audio" Target="../media/media10.m4a"/><Relationship Id="rId21" Type="http://schemas.openxmlformats.org/officeDocument/2006/relationships/image" Target="../media/image32.png"/><Relationship Id="rId7" Type="http://schemas.openxmlformats.org/officeDocument/2006/relationships/image" Target="../media/image65.svg"/><Relationship Id="rId12" Type="http://schemas.openxmlformats.org/officeDocument/2006/relationships/image" Target="../media/image70.png"/><Relationship Id="rId17" Type="http://schemas.openxmlformats.org/officeDocument/2006/relationships/image" Target="../media/image52.png"/><Relationship Id="rId2" Type="http://schemas.microsoft.com/office/2007/relationships/media" Target="../media/media10.m4a"/><Relationship Id="rId16" Type="http://schemas.openxmlformats.org/officeDocument/2006/relationships/image" Target="../media/image49.svg"/><Relationship Id="rId20" Type="http://schemas.openxmlformats.org/officeDocument/2006/relationships/image" Target="../media/image31.svg"/><Relationship Id="rId1" Type="http://schemas.openxmlformats.org/officeDocument/2006/relationships/tags" Target="../tags/tag12.xml"/><Relationship Id="rId6" Type="http://schemas.openxmlformats.org/officeDocument/2006/relationships/image" Target="../media/image64.png"/><Relationship Id="rId11" Type="http://schemas.openxmlformats.org/officeDocument/2006/relationships/image" Target="../media/image78.svg"/><Relationship Id="rId5" Type="http://schemas.openxmlformats.org/officeDocument/2006/relationships/notesSlide" Target="../notesSlides/notesSlide11.xml"/><Relationship Id="rId15" Type="http://schemas.openxmlformats.org/officeDocument/2006/relationships/image" Target="../media/image48.png"/><Relationship Id="rId23" Type="http://schemas.openxmlformats.org/officeDocument/2006/relationships/image" Target="../media/image81.svg"/><Relationship Id="rId10" Type="http://schemas.openxmlformats.org/officeDocument/2006/relationships/image" Target="../media/image77.png"/><Relationship Id="rId19" Type="http://schemas.openxmlformats.org/officeDocument/2006/relationships/image" Target="../media/image30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2.svg"/><Relationship Id="rId14" Type="http://schemas.openxmlformats.org/officeDocument/2006/relationships/slide" Target="slide4.xml"/><Relationship Id="rId22" Type="http://schemas.openxmlformats.org/officeDocument/2006/relationships/image" Target="../media/image8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79.png"/><Relationship Id="rId18" Type="http://schemas.openxmlformats.org/officeDocument/2006/relationships/image" Target="../media/image49.svg"/><Relationship Id="rId3" Type="http://schemas.openxmlformats.org/officeDocument/2006/relationships/audio" Target="../media/media11.m4a"/><Relationship Id="rId21" Type="http://schemas.openxmlformats.org/officeDocument/2006/relationships/image" Target="../media/image30.png"/><Relationship Id="rId7" Type="http://schemas.openxmlformats.org/officeDocument/2006/relationships/image" Target="../media/image65.svg"/><Relationship Id="rId12" Type="http://schemas.openxmlformats.org/officeDocument/2006/relationships/image" Target="../media/image82.png"/><Relationship Id="rId17" Type="http://schemas.openxmlformats.org/officeDocument/2006/relationships/image" Target="../media/image48.png"/><Relationship Id="rId2" Type="http://schemas.microsoft.com/office/2007/relationships/media" Target="../media/media11.m4a"/><Relationship Id="rId16" Type="http://schemas.openxmlformats.org/officeDocument/2006/relationships/slide" Target="slide4.xml"/><Relationship Id="rId20" Type="http://schemas.openxmlformats.org/officeDocument/2006/relationships/image" Target="../media/image53.svg"/><Relationship Id="rId1" Type="http://schemas.openxmlformats.org/officeDocument/2006/relationships/tags" Target="../tags/tag13.xml"/><Relationship Id="rId6" Type="http://schemas.openxmlformats.org/officeDocument/2006/relationships/image" Target="../media/image64.png"/><Relationship Id="rId11" Type="http://schemas.openxmlformats.org/officeDocument/2006/relationships/image" Target="../media/image78.svg"/><Relationship Id="rId24" Type="http://schemas.openxmlformats.org/officeDocument/2006/relationships/image" Target="../media/image85.png"/><Relationship Id="rId5" Type="http://schemas.openxmlformats.org/officeDocument/2006/relationships/notesSlide" Target="../notesSlides/notesSlide12.xml"/><Relationship Id="rId15" Type="http://schemas.openxmlformats.org/officeDocument/2006/relationships/image" Target="../media/image84.png"/><Relationship Id="rId23" Type="http://schemas.openxmlformats.org/officeDocument/2006/relationships/image" Target="../media/image32.png"/><Relationship Id="rId10" Type="http://schemas.openxmlformats.org/officeDocument/2006/relationships/image" Target="../media/image77.png"/><Relationship Id="rId19" Type="http://schemas.openxmlformats.org/officeDocument/2006/relationships/image" Target="../media/image52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2.svg"/><Relationship Id="rId14" Type="http://schemas.openxmlformats.org/officeDocument/2006/relationships/image" Target="../media/image83.png"/><Relationship Id="rId22" Type="http://schemas.openxmlformats.org/officeDocument/2006/relationships/image" Target="../media/image3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7.png"/><Relationship Id="rId18" Type="http://schemas.openxmlformats.org/officeDocument/2006/relationships/image" Target="../media/image53.svg"/><Relationship Id="rId26" Type="http://schemas.openxmlformats.org/officeDocument/2006/relationships/image" Target="../media/image85.png"/><Relationship Id="rId3" Type="http://schemas.openxmlformats.org/officeDocument/2006/relationships/audio" Target="../media/media12.m4a"/><Relationship Id="rId21" Type="http://schemas.openxmlformats.org/officeDocument/2006/relationships/image" Target="../media/image49.svg"/><Relationship Id="rId7" Type="http://schemas.openxmlformats.org/officeDocument/2006/relationships/image" Target="../media/image65.svg"/><Relationship Id="rId12" Type="http://schemas.openxmlformats.org/officeDocument/2006/relationships/image" Target="../media/image86.png"/><Relationship Id="rId17" Type="http://schemas.openxmlformats.org/officeDocument/2006/relationships/image" Target="../media/image52.png"/><Relationship Id="rId25" Type="http://schemas.openxmlformats.org/officeDocument/2006/relationships/image" Target="../media/image32.png"/><Relationship Id="rId2" Type="http://schemas.microsoft.com/office/2007/relationships/media" Target="../media/media12.m4a"/><Relationship Id="rId16" Type="http://schemas.openxmlformats.org/officeDocument/2006/relationships/slide" Target="slide12.xml"/><Relationship Id="rId20" Type="http://schemas.openxmlformats.org/officeDocument/2006/relationships/image" Target="../media/image48.png"/><Relationship Id="rId1" Type="http://schemas.openxmlformats.org/officeDocument/2006/relationships/tags" Target="../tags/tag14.xml"/><Relationship Id="rId6" Type="http://schemas.openxmlformats.org/officeDocument/2006/relationships/image" Target="../media/image64.png"/><Relationship Id="rId11" Type="http://schemas.openxmlformats.org/officeDocument/2006/relationships/image" Target="../media/image78.svg"/><Relationship Id="rId24" Type="http://schemas.openxmlformats.org/officeDocument/2006/relationships/image" Target="../media/image31.svg"/><Relationship Id="rId5" Type="http://schemas.openxmlformats.org/officeDocument/2006/relationships/notesSlide" Target="../notesSlides/notesSlide13.xml"/><Relationship Id="rId15" Type="http://schemas.openxmlformats.org/officeDocument/2006/relationships/image" Target="../media/image89.png"/><Relationship Id="rId23" Type="http://schemas.openxmlformats.org/officeDocument/2006/relationships/image" Target="../media/image30.png"/><Relationship Id="rId10" Type="http://schemas.openxmlformats.org/officeDocument/2006/relationships/image" Target="../media/image77.png"/><Relationship Id="rId19" Type="http://schemas.openxmlformats.org/officeDocument/2006/relationships/slide" Target="slide4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2.svg"/><Relationship Id="rId14" Type="http://schemas.openxmlformats.org/officeDocument/2006/relationships/image" Target="../media/image88.png"/><Relationship Id="rId22" Type="http://schemas.openxmlformats.org/officeDocument/2006/relationships/slide" Target="slide14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26" Type="http://schemas.openxmlformats.org/officeDocument/2006/relationships/image" Target="../media/image22.png"/><Relationship Id="rId39" Type="http://schemas.openxmlformats.org/officeDocument/2006/relationships/image" Target="../media/image53.svg"/><Relationship Id="rId21" Type="http://schemas.openxmlformats.org/officeDocument/2006/relationships/image" Target="../media/image17.svg"/><Relationship Id="rId34" Type="http://schemas.openxmlformats.org/officeDocument/2006/relationships/slide" Target="slide4.xml"/><Relationship Id="rId42" Type="http://schemas.openxmlformats.org/officeDocument/2006/relationships/image" Target="../media/image92.jpeg"/><Relationship Id="rId7" Type="http://schemas.openxmlformats.org/officeDocument/2006/relationships/image" Target="../media/image3.png"/><Relationship Id="rId2" Type="http://schemas.openxmlformats.org/officeDocument/2006/relationships/video" Target="https://www.youtube.com/embed/UYFqwoQQSqs?feature=oembed" TargetMode="External"/><Relationship Id="rId16" Type="http://schemas.openxmlformats.org/officeDocument/2006/relationships/image" Target="../media/image12.svg"/><Relationship Id="rId20" Type="http://schemas.openxmlformats.org/officeDocument/2006/relationships/image" Target="../media/image16.png"/><Relationship Id="rId29" Type="http://schemas.openxmlformats.org/officeDocument/2006/relationships/image" Target="../media/image25.svg"/><Relationship Id="rId41" Type="http://schemas.openxmlformats.org/officeDocument/2006/relationships/image" Target="../media/image31.svg"/><Relationship Id="rId1" Type="http://schemas.openxmlformats.org/officeDocument/2006/relationships/tags" Target="../tags/tag15.xml"/><Relationship Id="rId6" Type="http://schemas.openxmlformats.org/officeDocument/2006/relationships/image" Target="../media/image2.svg"/><Relationship Id="rId11" Type="http://schemas.openxmlformats.org/officeDocument/2006/relationships/image" Target="../media/image7.png"/><Relationship Id="rId24" Type="http://schemas.openxmlformats.org/officeDocument/2006/relationships/image" Target="../media/image20.png"/><Relationship Id="rId32" Type="http://schemas.openxmlformats.org/officeDocument/2006/relationships/image" Target="../media/image90.png"/><Relationship Id="rId37" Type="http://schemas.openxmlformats.org/officeDocument/2006/relationships/slide" Target="slide15.xml"/><Relationship Id="rId40" Type="http://schemas.openxmlformats.org/officeDocument/2006/relationships/image" Target="../media/image30.png"/><Relationship Id="rId5" Type="http://schemas.openxmlformats.org/officeDocument/2006/relationships/image" Target="../media/image1.png"/><Relationship Id="rId15" Type="http://schemas.openxmlformats.org/officeDocument/2006/relationships/image" Target="../media/image11.png"/><Relationship Id="rId23" Type="http://schemas.openxmlformats.org/officeDocument/2006/relationships/image" Target="../media/image19.svg"/><Relationship Id="rId28" Type="http://schemas.openxmlformats.org/officeDocument/2006/relationships/image" Target="../media/image24.png"/><Relationship Id="rId36" Type="http://schemas.openxmlformats.org/officeDocument/2006/relationships/image" Target="../media/image49.svg"/><Relationship Id="rId10" Type="http://schemas.openxmlformats.org/officeDocument/2006/relationships/image" Target="../media/image6.svg"/><Relationship Id="rId19" Type="http://schemas.openxmlformats.org/officeDocument/2006/relationships/image" Target="../media/image15.svg"/><Relationship Id="rId31" Type="http://schemas.openxmlformats.org/officeDocument/2006/relationships/image" Target="../media/image27.sv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5.png"/><Relationship Id="rId14" Type="http://schemas.openxmlformats.org/officeDocument/2006/relationships/image" Target="../media/image10.svg"/><Relationship Id="rId22" Type="http://schemas.openxmlformats.org/officeDocument/2006/relationships/image" Target="../media/image18.png"/><Relationship Id="rId27" Type="http://schemas.openxmlformats.org/officeDocument/2006/relationships/image" Target="../media/image23.png"/><Relationship Id="rId30" Type="http://schemas.openxmlformats.org/officeDocument/2006/relationships/image" Target="../media/image26.png"/><Relationship Id="rId35" Type="http://schemas.openxmlformats.org/officeDocument/2006/relationships/image" Target="../media/image48.png"/><Relationship Id="rId43" Type="http://schemas.openxmlformats.org/officeDocument/2006/relationships/image" Target="../media/image85.png"/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12" Type="http://schemas.openxmlformats.org/officeDocument/2006/relationships/image" Target="../media/image8.svg"/><Relationship Id="rId17" Type="http://schemas.openxmlformats.org/officeDocument/2006/relationships/image" Target="../media/image13.gif"/><Relationship Id="rId25" Type="http://schemas.openxmlformats.org/officeDocument/2006/relationships/image" Target="../media/image21.svg"/><Relationship Id="rId33" Type="http://schemas.openxmlformats.org/officeDocument/2006/relationships/image" Target="../media/image91.svg"/><Relationship Id="rId38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26" Type="http://schemas.openxmlformats.org/officeDocument/2006/relationships/image" Target="../media/image22.png"/><Relationship Id="rId39" Type="http://schemas.openxmlformats.org/officeDocument/2006/relationships/image" Target="../media/image49.svg"/><Relationship Id="rId21" Type="http://schemas.openxmlformats.org/officeDocument/2006/relationships/image" Target="../media/image17.svg"/><Relationship Id="rId34" Type="http://schemas.openxmlformats.org/officeDocument/2006/relationships/slide" Target="slide16.xml"/><Relationship Id="rId42" Type="http://schemas.openxmlformats.org/officeDocument/2006/relationships/image" Target="../media/image93.jpeg"/><Relationship Id="rId7" Type="http://schemas.openxmlformats.org/officeDocument/2006/relationships/image" Target="../media/image3.png"/><Relationship Id="rId2" Type="http://schemas.openxmlformats.org/officeDocument/2006/relationships/video" Target="https://www.youtube.com/embed/pGWXoEHZn_E?feature=oembed" TargetMode="External"/><Relationship Id="rId16" Type="http://schemas.openxmlformats.org/officeDocument/2006/relationships/image" Target="../media/image12.svg"/><Relationship Id="rId20" Type="http://schemas.openxmlformats.org/officeDocument/2006/relationships/image" Target="../media/image16.png"/><Relationship Id="rId29" Type="http://schemas.openxmlformats.org/officeDocument/2006/relationships/image" Target="../media/image25.svg"/><Relationship Id="rId41" Type="http://schemas.openxmlformats.org/officeDocument/2006/relationships/image" Target="../media/image31.svg"/><Relationship Id="rId1" Type="http://schemas.openxmlformats.org/officeDocument/2006/relationships/tags" Target="../tags/tag16.xml"/><Relationship Id="rId6" Type="http://schemas.openxmlformats.org/officeDocument/2006/relationships/image" Target="../media/image2.svg"/><Relationship Id="rId11" Type="http://schemas.openxmlformats.org/officeDocument/2006/relationships/image" Target="../media/image7.png"/><Relationship Id="rId24" Type="http://schemas.openxmlformats.org/officeDocument/2006/relationships/image" Target="../media/image20.png"/><Relationship Id="rId32" Type="http://schemas.openxmlformats.org/officeDocument/2006/relationships/image" Target="../media/image90.png"/><Relationship Id="rId37" Type="http://schemas.openxmlformats.org/officeDocument/2006/relationships/slide" Target="slide4.xml"/><Relationship Id="rId40" Type="http://schemas.openxmlformats.org/officeDocument/2006/relationships/image" Target="../media/image30.png"/><Relationship Id="rId5" Type="http://schemas.openxmlformats.org/officeDocument/2006/relationships/image" Target="../media/image1.png"/><Relationship Id="rId15" Type="http://schemas.openxmlformats.org/officeDocument/2006/relationships/image" Target="../media/image11.png"/><Relationship Id="rId23" Type="http://schemas.openxmlformats.org/officeDocument/2006/relationships/image" Target="../media/image19.svg"/><Relationship Id="rId28" Type="http://schemas.openxmlformats.org/officeDocument/2006/relationships/image" Target="../media/image24.png"/><Relationship Id="rId36" Type="http://schemas.openxmlformats.org/officeDocument/2006/relationships/image" Target="../media/image53.svg"/><Relationship Id="rId10" Type="http://schemas.openxmlformats.org/officeDocument/2006/relationships/image" Target="../media/image6.svg"/><Relationship Id="rId19" Type="http://schemas.openxmlformats.org/officeDocument/2006/relationships/image" Target="../media/image15.svg"/><Relationship Id="rId31" Type="http://schemas.openxmlformats.org/officeDocument/2006/relationships/image" Target="../media/image27.sv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5.png"/><Relationship Id="rId14" Type="http://schemas.openxmlformats.org/officeDocument/2006/relationships/image" Target="../media/image10.svg"/><Relationship Id="rId22" Type="http://schemas.openxmlformats.org/officeDocument/2006/relationships/image" Target="../media/image18.png"/><Relationship Id="rId27" Type="http://schemas.openxmlformats.org/officeDocument/2006/relationships/image" Target="../media/image23.png"/><Relationship Id="rId30" Type="http://schemas.openxmlformats.org/officeDocument/2006/relationships/image" Target="../media/image26.png"/><Relationship Id="rId35" Type="http://schemas.openxmlformats.org/officeDocument/2006/relationships/image" Target="../media/image52.png"/><Relationship Id="rId43" Type="http://schemas.openxmlformats.org/officeDocument/2006/relationships/image" Target="../media/image85.png"/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12" Type="http://schemas.openxmlformats.org/officeDocument/2006/relationships/image" Target="../media/image8.svg"/><Relationship Id="rId17" Type="http://schemas.openxmlformats.org/officeDocument/2006/relationships/image" Target="../media/image13.gif"/><Relationship Id="rId25" Type="http://schemas.openxmlformats.org/officeDocument/2006/relationships/image" Target="../media/image21.svg"/><Relationship Id="rId33" Type="http://schemas.openxmlformats.org/officeDocument/2006/relationships/image" Target="../media/image91.svg"/><Relationship Id="rId38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svg"/><Relationship Id="rId18" Type="http://schemas.openxmlformats.org/officeDocument/2006/relationships/image" Target="../media/image15.svg"/><Relationship Id="rId26" Type="http://schemas.openxmlformats.org/officeDocument/2006/relationships/image" Target="../media/image25.svg"/><Relationship Id="rId39" Type="http://schemas.openxmlformats.org/officeDocument/2006/relationships/image" Target="../media/image31.svg"/><Relationship Id="rId21" Type="http://schemas.openxmlformats.org/officeDocument/2006/relationships/image" Target="../media/image20.png"/><Relationship Id="rId34" Type="http://schemas.openxmlformats.org/officeDocument/2006/relationships/image" Target="../media/image49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4.png"/><Relationship Id="rId33" Type="http://schemas.openxmlformats.org/officeDocument/2006/relationships/image" Target="../media/image48.png"/><Relationship Id="rId38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3.gif"/><Relationship Id="rId20" Type="http://schemas.openxmlformats.org/officeDocument/2006/relationships/image" Target="../media/image17.svg"/><Relationship Id="rId29" Type="http://schemas.openxmlformats.org/officeDocument/2006/relationships/image" Target="../media/image95.svg"/><Relationship Id="rId1" Type="http://schemas.openxmlformats.org/officeDocument/2006/relationships/tags" Target="../tags/tag17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24" Type="http://schemas.openxmlformats.org/officeDocument/2006/relationships/image" Target="../media/image23.png"/><Relationship Id="rId32" Type="http://schemas.openxmlformats.org/officeDocument/2006/relationships/slide" Target="slide4.xml"/><Relationship Id="rId37" Type="http://schemas.openxmlformats.org/officeDocument/2006/relationships/image" Target="../media/image53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23" Type="http://schemas.openxmlformats.org/officeDocument/2006/relationships/image" Target="../media/image22.png"/><Relationship Id="rId28" Type="http://schemas.openxmlformats.org/officeDocument/2006/relationships/image" Target="../media/image94.png"/><Relationship Id="rId36" Type="http://schemas.openxmlformats.org/officeDocument/2006/relationships/image" Target="../media/image52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31" Type="http://schemas.openxmlformats.org/officeDocument/2006/relationships/image" Target="../media/image97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21.svg"/><Relationship Id="rId27" Type="http://schemas.openxmlformats.org/officeDocument/2006/relationships/hyperlink" Target="http://https/quizizz.com/join?gc=50995307" TargetMode="External"/><Relationship Id="rId30" Type="http://schemas.openxmlformats.org/officeDocument/2006/relationships/image" Target="../media/image96.png"/><Relationship Id="rId35" Type="http://schemas.openxmlformats.org/officeDocument/2006/relationships/slide" Target="slide17.xml"/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41.svg"/><Relationship Id="rId18" Type="http://schemas.openxmlformats.org/officeDocument/2006/relationships/slide" Target="slide18.xml"/><Relationship Id="rId3" Type="http://schemas.openxmlformats.org/officeDocument/2006/relationships/audio" Target="../media/media13.m4a"/><Relationship Id="rId21" Type="http://schemas.openxmlformats.org/officeDocument/2006/relationships/image" Target="../media/image30.png"/><Relationship Id="rId7" Type="http://schemas.openxmlformats.org/officeDocument/2006/relationships/image" Target="../media/image8.svg"/><Relationship Id="rId12" Type="http://schemas.openxmlformats.org/officeDocument/2006/relationships/image" Target="../media/image40.png"/><Relationship Id="rId17" Type="http://schemas.openxmlformats.org/officeDocument/2006/relationships/image" Target="../media/image43.svg"/><Relationship Id="rId25" Type="http://schemas.openxmlformats.org/officeDocument/2006/relationships/image" Target="../media/image55.svg"/><Relationship Id="rId2" Type="http://schemas.microsoft.com/office/2007/relationships/media" Target="../media/media13.m4a"/><Relationship Id="rId16" Type="http://schemas.openxmlformats.org/officeDocument/2006/relationships/image" Target="../media/image42.png"/><Relationship Id="rId20" Type="http://schemas.openxmlformats.org/officeDocument/2006/relationships/image" Target="../media/image53.svg"/><Relationship Id="rId1" Type="http://schemas.openxmlformats.org/officeDocument/2006/relationships/tags" Target="../tags/tag18.xml"/><Relationship Id="rId6" Type="http://schemas.openxmlformats.org/officeDocument/2006/relationships/image" Target="../media/image7.png"/><Relationship Id="rId11" Type="http://schemas.openxmlformats.org/officeDocument/2006/relationships/image" Target="../media/image57.svg"/><Relationship Id="rId24" Type="http://schemas.openxmlformats.org/officeDocument/2006/relationships/image" Target="../media/image54.png"/><Relationship Id="rId5" Type="http://schemas.openxmlformats.org/officeDocument/2006/relationships/notesSlide" Target="../notesSlides/notesSlide17.xml"/><Relationship Id="rId15" Type="http://schemas.openxmlformats.org/officeDocument/2006/relationships/image" Target="../media/image62.svg"/><Relationship Id="rId23" Type="http://schemas.openxmlformats.org/officeDocument/2006/relationships/image" Target="../media/image32.png"/><Relationship Id="rId10" Type="http://schemas.openxmlformats.org/officeDocument/2006/relationships/image" Target="../media/image56.png"/><Relationship Id="rId19" Type="http://schemas.openxmlformats.org/officeDocument/2006/relationships/image" Target="../media/image52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2.svg"/><Relationship Id="rId14" Type="http://schemas.openxmlformats.org/officeDocument/2006/relationships/image" Target="../media/image61.png"/><Relationship Id="rId22" Type="http://schemas.openxmlformats.org/officeDocument/2006/relationships/image" Target="../media/image31.sv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svg"/><Relationship Id="rId18" Type="http://schemas.openxmlformats.org/officeDocument/2006/relationships/image" Target="../media/image13.gif"/><Relationship Id="rId26" Type="http://schemas.openxmlformats.org/officeDocument/2006/relationships/image" Target="../media/image21.svg"/><Relationship Id="rId39" Type="http://schemas.openxmlformats.org/officeDocument/2006/relationships/hyperlink" Target="https://images.app.goo.gl/2KCu5yBcTTnDwfGy8" TargetMode="External"/><Relationship Id="rId21" Type="http://schemas.openxmlformats.org/officeDocument/2006/relationships/image" Target="../media/image16.png"/><Relationship Id="rId34" Type="http://schemas.openxmlformats.org/officeDocument/2006/relationships/hyperlink" Target="https://images.app.goo.gl/kW995X5S6Zgm9Dto7" TargetMode="External"/><Relationship Id="rId42" Type="http://schemas.openxmlformats.org/officeDocument/2006/relationships/hyperlink" Target="https://youtu.be/pGWXoEHZn_E" TargetMode="External"/><Relationship Id="rId47" Type="http://schemas.openxmlformats.org/officeDocument/2006/relationships/image" Target="../media/image52.png"/><Relationship Id="rId50" Type="http://schemas.openxmlformats.org/officeDocument/2006/relationships/image" Target="../media/image31.svg"/><Relationship Id="rId7" Type="http://schemas.openxmlformats.org/officeDocument/2006/relationships/image" Target="../media/image2.svg"/><Relationship Id="rId2" Type="http://schemas.microsoft.com/office/2007/relationships/media" Target="../media/media14.m4a"/><Relationship Id="rId16" Type="http://schemas.openxmlformats.org/officeDocument/2006/relationships/image" Target="../media/image11.png"/><Relationship Id="rId29" Type="http://schemas.openxmlformats.org/officeDocument/2006/relationships/image" Target="../media/image24.png"/><Relationship Id="rId11" Type="http://schemas.openxmlformats.org/officeDocument/2006/relationships/image" Target="../media/image6.svg"/><Relationship Id="rId24" Type="http://schemas.openxmlformats.org/officeDocument/2006/relationships/image" Target="../media/image19.svg"/><Relationship Id="rId32" Type="http://schemas.openxmlformats.org/officeDocument/2006/relationships/image" Target="../media/image27.svg"/><Relationship Id="rId37" Type="http://schemas.openxmlformats.org/officeDocument/2006/relationships/hyperlink" Target="https://repositori.kemdikbud.go.id/5200/" TargetMode="External"/><Relationship Id="rId40" Type="http://schemas.openxmlformats.org/officeDocument/2006/relationships/hyperlink" Target="https://youtu.be/o9_Gu3TI4IY" TargetMode="External"/><Relationship Id="rId45" Type="http://schemas.openxmlformats.org/officeDocument/2006/relationships/image" Target="../media/image48.png"/><Relationship Id="rId53" Type="http://schemas.openxmlformats.org/officeDocument/2006/relationships/image" Target="../media/image55.svg"/><Relationship Id="rId5" Type="http://schemas.openxmlformats.org/officeDocument/2006/relationships/notesSlide" Target="../notesSlides/notesSlide18.xml"/><Relationship Id="rId10" Type="http://schemas.openxmlformats.org/officeDocument/2006/relationships/image" Target="../media/image5.png"/><Relationship Id="rId19" Type="http://schemas.openxmlformats.org/officeDocument/2006/relationships/image" Target="../media/image14.png"/><Relationship Id="rId31" Type="http://schemas.openxmlformats.org/officeDocument/2006/relationships/image" Target="../media/image26.png"/><Relationship Id="rId44" Type="http://schemas.openxmlformats.org/officeDocument/2006/relationships/slide" Target="slide1.xml"/><Relationship Id="rId52" Type="http://schemas.openxmlformats.org/officeDocument/2006/relationships/image" Target="../media/image54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.svg"/><Relationship Id="rId14" Type="http://schemas.openxmlformats.org/officeDocument/2006/relationships/image" Target="../media/image9.png"/><Relationship Id="rId22" Type="http://schemas.openxmlformats.org/officeDocument/2006/relationships/image" Target="../media/image17.svg"/><Relationship Id="rId27" Type="http://schemas.openxmlformats.org/officeDocument/2006/relationships/image" Target="../media/image22.png"/><Relationship Id="rId30" Type="http://schemas.openxmlformats.org/officeDocument/2006/relationships/image" Target="../media/image25.svg"/><Relationship Id="rId35" Type="http://schemas.openxmlformats.org/officeDocument/2006/relationships/hyperlink" Target="https://images.app.goo.gl/oC9qdsFrHMrs1n1z7" TargetMode="External"/><Relationship Id="rId43" Type="http://schemas.openxmlformats.org/officeDocument/2006/relationships/hyperlink" Target="http://bitly.ws/xUem" TargetMode="External"/><Relationship Id="rId48" Type="http://schemas.openxmlformats.org/officeDocument/2006/relationships/image" Target="../media/image53.svg"/><Relationship Id="rId8" Type="http://schemas.openxmlformats.org/officeDocument/2006/relationships/image" Target="../media/image3.png"/><Relationship Id="rId51" Type="http://schemas.openxmlformats.org/officeDocument/2006/relationships/image" Target="../media/image32.png"/><Relationship Id="rId3" Type="http://schemas.openxmlformats.org/officeDocument/2006/relationships/audio" Target="../media/media14.m4a"/><Relationship Id="rId12" Type="http://schemas.openxmlformats.org/officeDocument/2006/relationships/image" Target="../media/image7.png"/><Relationship Id="rId17" Type="http://schemas.openxmlformats.org/officeDocument/2006/relationships/image" Target="../media/image12.svg"/><Relationship Id="rId25" Type="http://schemas.openxmlformats.org/officeDocument/2006/relationships/image" Target="../media/image20.png"/><Relationship Id="rId33" Type="http://schemas.openxmlformats.org/officeDocument/2006/relationships/hyperlink" Target="https://images.app.goo.gl/s5b8ZQA7dWUDSEer8" TargetMode="External"/><Relationship Id="rId38" Type="http://schemas.openxmlformats.org/officeDocument/2006/relationships/hyperlink" Target="https://images.app.goo.gl/VWXsufQ9BBax8yBu9" TargetMode="External"/><Relationship Id="rId46" Type="http://schemas.openxmlformats.org/officeDocument/2006/relationships/image" Target="../media/image49.svg"/><Relationship Id="rId20" Type="http://schemas.openxmlformats.org/officeDocument/2006/relationships/image" Target="../media/image15.svg"/><Relationship Id="rId41" Type="http://schemas.openxmlformats.org/officeDocument/2006/relationships/hyperlink" Target="https://youtu.be/UYFqwoQQSqs" TargetMode="External"/><Relationship Id="rId1" Type="http://schemas.openxmlformats.org/officeDocument/2006/relationships/tags" Target="../tags/tag19.xml"/><Relationship Id="rId6" Type="http://schemas.openxmlformats.org/officeDocument/2006/relationships/image" Target="../media/image1.png"/><Relationship Id="rId15" Type="http://schemas.openxmlformats.org/officeDocument/2006/relationships/image" Target="../media/image10.svg"/><Relationship Id="rId23" Type="http://schemas.openxmlformats.org/officeDocument/2006/relationships/image" Target="../media/image18.png"/><Relationship Id="rId28" Type="http://schemas.openxmlformats.org/officeDocument/2006/relationships/image" Target="../media/image23.png"/><Relationship Id="rId36" Type="http://schemas.openxmlformats.org/officeDocument/2006/relationships/hyperlink" Target="https://images.app.goo.gl/mgzVobtV1qeUkCTXA" TargetMode="External"/><Relationship Id="rId4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98.gif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6.svg"/><Relationship Id="rId12" Type="http://schemas.openxmlformats.org/officeDocument/2006/relationships/image" Target="../media/image13.gi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9.svg"/><Relationship Id="rId1" Type="http://schemas.openxmlformats.org/officeDocument/2006/relationships/tags" Target="../tags/tag20.xml"/><Relationship Id="rId6" Type="http://schemas.openxmlformats.org/officeDocument/2006/relationships/image" Target="../media/image5.png"/><Relationship Id="rId11" Type="http://schemas.openxmlformats.org/officeDocument/2006/relationships/image" Target="../media/image12.svg"/><Relationship Id="rId5" Type="http://schemas.openxmlformats.org/officeDocument/2006/relationships/image" Target="../media/image8.svg"/><Relationship Id="rId15" Type="http://schemas.openxmlformats.org/officeDocument/2006/relationships/image" Target="../media/image48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65.svg"/><Relationship Id="rId14" Type="http://schemas.openxmlformats.org/officeDocument/2006/relationships/slide" Target="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svg"/><Relationship Id="rId26" Type="http://schemas.openxmlformats.org/officeDocument/2006/relationships/slide" Target="slide1.xml"/><Relationship Id="rId3" Type="http://schemas.openxmlformats.org/officeDocument/2006/relationships/audio" Target="../media/media2.m4a"/><Relationship Id="rId21" Type="http://schemas.openxmlformats.org/officeDocument/2006/relationships/slide" Target="slide16.xml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17" Type="http://schemas.openxmlformats.org/officeDocument/2006/relationships/image" Target="../media/image44.png"/><Relationship Id="rId25" Type="http://schemas.openxmlformats.org/officeDocument/2006/relationships/image" Target="../media/image31.svg"/><Relationship Id="rId2" Type="http://schemas.microsoft.com/office/2007/relationships/media" Target="../media/media2.m4a"/><Relationship Id="rId16" Type="http://schemas.openxmlformats.org/officeDocument/2006/relationships/image" Target="../media/image43.svg"/><Relationship Id="rId20" Type="http://schemas.openxmlformats.org/officeDocument/2006/relationships/image" Target="../media/image47.svg"/><Relationship Id="rId29" Type="http://schemas.openxmlformats.org/officeDocument/2006/relationships/image" Target="../media/image32.png"/><Relationship Id="rId1" Type="http://schemas.openxmlformats.org/officeDocument/2006/relationships/tags" Target="../tags/tag3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24" Type="http://schemas.openxmlformats.org/officeDocument/2006/relationships/image" Target="../media/image30.png"/><Relationship Id="rId32" Type="http://schemas.openxmlformats.org/officeDocument/2006/relationships/slide" Target="slide3.xml"/><Relationship Id="rId5" Type="http://schemas.openxmlformats.org/officeDocument/2006/relationships/notesSlide" Target="../notesSlides/notesSlide2.xml"/><Relationship Id="rId15" Type="http://schemas.openxmlformats.org/officeDocument/2006/relationships/image" Target="../media/image42.png"/><Relationship Id="rId23" Type="http://schemas.openxmlformats.org/officeDocument/2006/relationships/slide" Target="slide4.xml"/><Relationship Id="rId28" Type="http://schemas.openxmlformats.org/officeDocument/2006/relationships/image" Target="../media/image49.sv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31" Type="http://schemas.openxmlformats.org/officeDocument/2006/relationships/image" Target="../media/image51.sv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36.png"/><Relationship Id="rId14" Type="http://schemas.openxmlformats.org/officeDocument/2006/relationships/image" Target="../media/image41.svg"/><Relationship Id="rId22" Type="http://schemas.openxmlformats.org/officeDocument/2006/relationships/slide" Target="slide17.xml"/><Relationship Id="rId27" Type="http://schemas.openxmlformats.org/officeDocument/2006/relationships/image" Target="../media/image48.png"/><Relationship Id="rId30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svg"/><Relationship Id="rId18" Type="http://schemas.openxmlformats.org/officeDocument/2006/relationships/image" Target="../media/image15.svg"/><Relationship Id="rId26" Type="http://schemas.openxmlformats.org/officeDocument/2006/relationships/image" Target="../media/image23.png"/><Relationship Id="rId39" Type="http://schemas.openxmlformats.org/officeDocument/2006/relationships/image" Target="../media/image54.png"/><Relationship Id="rId21" Type="http://schemas.openxmlformats.org/officeDocument/2006/relationships/image" Target="../media/image18.png"/><Relationship Id="rId34" Type="http://schemas.openxmlformats.org/officeDocument/2006/relationships/image" Target="../media/image48.pn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33" Type="http://schemas.openxmlformats.org/officeDocument/2006/relationships/slide" Target="slide2.xml"/><Relationship Id="rId38" Type="http://schemas.openxmlformats.org/officeDocument/2006/relationships/slide" Target="slide4.xml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3.gif"/><Relationship Id="rId20" Type="http://schemas.openxmlformats.org/officeDocument/2006/relationships/image" Target="../media/image17.svg"/><Relationship Id="rId29" Type="http://schemas.openxmlformats.org/officeDocument/2006/relationships/image" Target="../media/image26.png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24" Type="http://schemas.openxmlformats.org/officeDocument/2006/relationships/image" Target="../media/image21.svg"/><Relationship Id="rId32" Type="http://schemas.openxmlformats.org/officeDocument/2006/relationships/image" Target="../media/image53.svg"/><Relationship Id="rId37" Type="http://schemas.openxmlformats.org/officeDocument/2006/relationships/image" Target="../media/image31.svg"/><Relationship Id="rId40" Type="http://schemas.openxmlformats.org/officeDocument/2006/relationships/image" Target="../media/image55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23" Type="http://schemas.openxmlformats.org/officeDocument/2006/relationships/image" Target="../media/image20.png"/><Relationship Id="rId28" Type="http://schemas.openxmlformats.org/officeDocument/2006/relationships/image" Target="../media/image25.svg"/><Relationship Id="rId36" Type="http://schemas.openxmlformats.org/officeDocument/2006/relationships/image" Target="../media/image30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31" Type="http://schemas.openxmlformats.org/officeDocument/2006/relationships/image" Target="../media/image52.pn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svg"/><Relationship Id="rId27" Type="http://schemas.openxmlformats.org/officeDocument/2006/relationships/image" Target="../media/image24.png"/><Relationship Id="rId30" Type="http://schemas.openxmlformats.org/officeDocument/2006/relationships/image" Target="../media/image27.svg"/><Relationship Id="rId35" Type="http://schemas.openxmlformats.org/officeDocument/2006/relationships/image" Target="../media/image49.svg"/><Relationship Id="rId8" Type="http://schemas.openxmlformats.org/officeDocument/2006/relationships/image" Target="../media/image5.png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41.svg"/><Relationship Id="rId18" Type="http://schemas.openxmlformats.org/officeDocument/2006/relationships/slide" Target="slide6.xml"/><Relationship Id="rId26" Type="http://schemas.openxmlformats.org/officeDocument/2006/relationships/slide" Target="slide14.xml"/><Relationship Id="rId3" Type="http://schemas.openxmlformats.org/officeDocument/2006/relationships/audio" Target="../media/media3.m4a"/><Relationship Id="rId21" Type="http://schemas.openxmlformats.org/officeDocument/2006/relationships/slide" Target="slide3.xml"/><Relationship Id="rId7" Type="http://schemas.openxmlformats.org/officeDocument/2006/relationships/image" Target="../media/image8.svg"/><Relationship Id="rId12" Type="http://schemas.openxmlformats.org/officeDocument/2006/relationships/image" Target="../media/image40.png"/><Relationship Id="rId17" Type="http://schemas.openxmlformats.org/officeDocument/2006/relationships/slide" Target="slide5.xml"/><Relationship Id="rId25" Type="http://schemas.openxmlformats.org/officeDocument/2006/relationships/slide" Target="slide11.xml"/><Relationship Id="rId2" Type="http://schemas.microsoft.com/office/2007/relationships/media" Target="../media/media3.m4a"/><Relationship Id="rId16" Type="http://schemas.openxmlformats.org/officeDocument/2006/relationships/image" Target="../media/image60.png"/><Relationship Id="rId20" Type="http://schemas.openxmlformats.org/officeDocument/2006/relationships/image" Target="../media/image6.svg"/><Relationship Id="rId29" Type="http://schemas.openxmlformats.org/officeDocument/2006/relationships/image" Target="../media/image49.svg"/><Relationship Id="rId1" Type="http://schemas.openxmlformats.org/officeDocument/2006/relationships/tags" Target="../tags/tag5.xml"/><Relationship Id="rId6" Type="http://schemas.openxmlformats.org/officeDocument/2006/relationships/image" Target="../media/image7.png"/><Relationship Id="rId11" Type="http://schemas.openxmlformats.org/officeDocument/2006/relationships/image" Target="../media/image57.svg"/><Relationship Id="rId24" Type="http://schemas.openxmlformats.org/officeDocument/2006/relationships/slide" Target="slide8.xml"/><Relationship Id="rId32" Type="http://schemas.openxmlformats.org/officeDocument/2006/relationships/image" Target="../media/image32.png"/><Relationship Id="rId5" Type="http://schemas.openxmlformats.org/officeDocument/2006/relationships/notesSlide" Target="../notesSlides/notesSlide4.xml"/><Relationship Id="rId15" Type="http://schemas.openxmlformats.org/officeDocument/2006/relationships/image" Target="../media/image59.svg"/><Relationship Id="rId23" Type="http://schemas.openxmlformats.org/officeDocument/2006/relationships/image" Target="../media/image53.svg"/><Relationship Id="rId28" Type="http://schemas.openxmlformats.org/officeDocument/2006/relationships/image" Target="../media/image48.png"/><Relationship Id="rId10" Type="http://schemas.openxmlformats.org/officeDocument/2006/relationships/image" Target="../media/image56.png"/><Relationship Id="rId19" Type="http://schemas.openxmlformats.org/officeDocument/2006/relationships/image" Target="../media/image5.png"/><Relationship Id="rId31" Type="http://schemas.openxmlformats.org/officeDocument/2006/relationships/image" Target="../media/image31.sv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2.svg"/><Relationship Id="rId14" Type="http://schemas.openxmlformats.org/officeDocument/2006/relationships/image" Target="../media/image58.png"/><Relationship Id="rId22" Type="http://schemas.openxmlformats.org/officeDocument/2006/relationships/image" Target="../media/image52.png"/><Relationship Id="rId27" Type="http://schemas.openxmlformats.org/officeDocument/2006/relationships/slide" Target="slide2.xml"/><Relationship Id="rId30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svg"/><Relationship Id="rId18" Type="http://schemas.openxmlformats.org/officeDocument/2006/relationships/image" Target="../media/image13.gif"/><Relationship Id="rId26" Type="http://schemas.openxmlformats.org/officeDocument/2006/relationships/image" Target="../media/image21.svg"/><Relationship Id="rId39" Type="http://schemas.openxmlformats.org/officeDocument/2006/relationships/image" Target="../media/image30.png"/><Relationship Id="rId21" Type="http://schemas.openxmlformats.org/officeDocument/2006/relationships/image" Target="../media/image16.png"/><Relationship Id="rId34" Type="http://schemas.openxmlformats.org/officeDocument/2006/relationships/image" Target="../media/image62.svg"/><Relationship Id="rId42" Type="http://schemas.openxmlformats.org/officeDocument/2006/relationships/image" Target="../media/image48.png"/><Relationship Id="rId7" Type="http://schemas.openxmlformats.org/officeDocument/2006/relationships/image" Target="../media/image2.svg"/><Relationship Id="rId2" Type="http://schemas.microsoft.com/office/2007/relationships/media" Target="../media/media4.m4a"/><Relationship Id="rId16" Type="http://schemas.openxmlformats.org/officeDocument/2006/relationships/image" Target="../media/image11.png"/><Relationship Id="rId29" Type="http://schemas.openxmlformats.org/officeDocument/2006/relationships/image" Target="../media/image24.png"/><Relationship Id="rId1" Type="http://schemas.openxmlformats.org/officeDocument/2006/relationships/tags" Target="../tags/tag6.xml"/><Relationship Id="rId6" Type="http://schemas.openxmlformats.org/officeDocument/2006/relationships/image" Target="../media/image1.png"/><Relationship Id="rId11" Type="http://schemas.openxmlformats.org/officeDocument/2006/relationships/image" Target="../media/image6.svg"/><Relationship Id="rId24" Type="http://schemas.openxmlformats.org/officeDocument/2006/relationships/image" Target="../media/image19.svg"/><Relationship Id="rId32" Type="http://schemas.openxmlformats.org/officeDocument/2006/relationships/image" Target="../media/image27.svg"/><Relationship Id="rId37" Type="http://schemas.openxmlformats.org/officeDocument/2006/relationships/image" Target="../media/image53.svg"/><Relationship Id="rId40" Type="http://schemas.openxmlformats.org/officeDocument/2006/relationships/image" Target="../media/image31.svg"/><Relationship Id="rId45" Type="http://schemas.openxmlformats.org/officeDocument/2006/relationships/image" Target="../media/image55.svg"/><Relationship Id="rId5" Type="http://schemas.openxmlformats.org/officeDocument/2006/relationships/notesSlide" Target="../notesSlides/notesSlide5.xml"/><Relationship Id="rId15" Type="http://schemas.openxmlformats.org/officeDocument/2006/relationships/image" Target="../media/image10.svg"/><Relationship Id="rId23" Type="http://schemas.openxmlformats.org/officeDocument/2006/relationships/image" Target="../media/image18.png"/><Relationship Id="rId28" Type="http://schemas.openxmlformats.org/officeDocument/2006/relationships/image" Target="../media/image23.png"/><Relationship Id="rId36" Type="http://schemas.openxmlformats.org/officeDocument/2006/relationships/image" Target="../media/image52.png"/><Relationship Id="rId10" Type="http://schemas.openxmlformats.org/officeDocument/2006/relationships/image" Target="../media/image5.png"/><Relationship Id="rId19" Type="http://schemas.openxmlformats.org/officeDocument/2006/relationships/image" Target="../media/image14.png"/><Relationship Id="rId31" Type="http://schemas.openxmlformats.org/officeDocument/2006/relationships/image" Target="../media/image26.png"/><Relationship Id="rId44" Type="http://schemas.openxmlformats.org/officeDocument/2006/relationships/image" Target="../media/image54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.svg"/><Relationship Id="rId14" Type="http://schemas.openxmlformats.org/officeDocument/2006/relationships/image" Target="../media/image9.png"/><Relationship Id="rId22" Type="http://schemas.openxmlformats.org/officeDocument/2006/relationships/image" Target="../media/image17.svg"/><Relationship Id="rId27" Type="http://schemas.openxmlformats.org/officeDocument/2006/relationships/image" Target="../media/image22.png"/><Relationship Id="rId30" Type="http://schemas.openxmlformats.org/officeDocument/2006/relationships/image" Target="../media/image25.svg"/><Relationship Id="rId35" Type="http://schemas.openxmlformats.org/officeDocument/2006/relationships/slide" Target="slide6.xml"/><Relationship Id="rId43" Type="http://schemas.openxmlformats.org/officeDocument/2006/relationships/image" Target="../media/image49.svg"/><Relationship Id="rId8" Type="http://schemas.openxmlformats.org/officeDocument/2006/relationships/image" Target="../media/image3.png"/><Relationship Id="rId3" Type="http://schemas.openxmlformats.org/officeDocument/2006/relationships/audio" Target="../media/media4.m4a"/><Relationship Id="rId12" Type="http://schemas.openxmlformats.org/officeDocument/2006/relationships/image" Target="../media/image7.png"/><Relationship Id="rId17" Type="http://schemas.openxmlformats.org/officeDocument/2006/relationships/image" Target="../media/image12.svg"/><Relationship Id="rId25" Type="http://schemas.openxmlformats.org/officeDocument/2006/relationships/image" Target="../media/image20.png"/><Relationship Id="rId33" Type="http://schemas.openxmlformats.org/officeDocument/2006/relationships/image" Target="../media/image61.png"/><Relationship Id="rId38" Type="http://schemas.openxmlformats.org/officeDocument/2006/relationships/slide" Target="slide4.xml"/><Relationship Id="rId20" Type="http://schemas.openxmlformats.org/officeDocument/2006/relationships/image" Target="../media/image15.svg"/><Relationship Id="rId41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gif"/><Relationship Id="rId18" Type="http://schemas.openxmlformats.org/officeDocument/2006/relationships/image" Target="../media/image53.svg"/><Relationship Id="rId3" Type="http://schemas.openxmlformats.org/officeDocument/2006/relationships/audio" Target="../media/media5.m4a"/><Relationship Id="rId21" Type="http://schemas.openxmlformats.org/officeDocument/2006/relationships/image" Target="../media/image31.sv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52.png"/><Relationship Id="rId2" Type="http://schemas.microsoft.com/office/2007/relationships/media" Target="../media/media5.m4a"/><Relationship Id="rId16" Type="http://schemas.openxmlformats.org/officeDocument/2006/relationships/slide" Target="slide5.xml"/><Relationship Id="rId20" Type="http://schemas.openxmlformats.org/officeDocument/2006/relationships/image" Target="../media/image30.png"/><Relationship Id="rId1" Type="http://schemas.openxmlformats.org/officeDocument/2006/relationships/tags" Target="../tags/tag7.xml"/><Relationship Id="rId6" Type="http://schemas.openxmlformats.org/officeDocument/2006/relationships/image" Target="../media/image63.png"/><Relationship Id="rId11" Type="http://schemas.openxmlformats.org/officeDocument/2006/relationships/image" Target="../media/image11.png"/><Relationship Id="rId24" Type="http://schemas.openxmlformats.org/officeDocument/2006/relationships/image" Target="../media/image55.svg"/><Relationship Id="rId5" Type="http://schemas.openxmlformats.org/officeDocument/2006/relationships/notesSlide" Target="../notesSlides/notesSlide6.xml"/><Relationship Id="rId15" Type="http://schemas.openxmlformats.org/officeDocument/2006/relationships/image" Target="../media/image67.png"/><Relationship Id="rId23" Type="http://schemas.openxmlformats.org/officeDocument/2006/relationships/image" Target="../media/image54.png"/><Relationship Id="rId10" Type="http://schemas.openxmlformats.org/officeDocument/2006/relationships/image" Target="../media/image65.svg"/><Relationship Id="rId19" Type="http://schemas.openxmlformats.org/officeDocument/2006/relationships/slide" Target="slide7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64.png"/><Relationship Id="rId14" Type="http://schemas.openxmlformats.org/officeDocument/2006/relationships/image" Target="../media/image66.png"/><Relationship Id="rId22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8.png"/><Relationship Id="rId18" Type="http://schemas.openxmlformats.org/officeDocument/2006/relationships/image" Target="../media/image30.png"/><Relationship Id="rId3" Type="http://schemas.openxmlformats.org/officeDocument/2006/relationships/audio" Target="../media/media6.m4a"/><Relationship Id="rId21" Type="http://schemas.openxmlformats.org/officeDocument/2006/relationships/slide" Target="slide4.xml"/><Relationship Id="rId7" Type="http://schemas.openxmlformats.org/officeDocument/2006/relationships/image" Target="../media/image8.svg"/><Relationship Id="rId12" Type="http://schemas.openxmlformats.org/officeDocument/2006/relationships/image" Target="../media/image13.gif"/><Relationship Id="rId17" Type="http://schemas.openxmlformats.org/officeDocument/2006/relationships/image" Target="../media/image53.svg"/><Relationship Id="rId25" Type="http://schemas.openxmlformats.org/officeDocument/2006/relationships/image" Target="../media/image55.svg"/><Relationship Id="rId2" Type="http://schemas.microsoft.com/office/2007/relationships/media" Target="../media/media6.m4a"/><Relationship Id="rId16" Type="http://schemas.openxmlformats.org/officeDocument/2006/relationships/image" Target="../media/image52.png"/><Relationship Id="rId20" Type="http://schemas.openxmlformats.org/officeDocument/2006/relationships/image" Target="../media/image32.png"/><Relationship Id="rId1" Type="http://schemas.openxmlformats.org/officeDocument/2006/relationships/tags" Target="../tags/tag8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24" Type="http://schemas.openxmlformats.org/officeDocument/2006/relationships/image" Target="../media/image54.png"/><Relationship Id="rId5" Type="http://schemas.openxmlformats.org/officeDocument/2006/relationships/notesSlide" Target="../notesSlides/notesSlide7.xml"/><Relationship Id="rId15" Type="http://schemas.openxmlformats.org/officeDocument/2006/relationships/slide" Target="slide6.xml"/><Relationship Id="rId23" Type="http://schemas.openxmlformats.org/officeDocument/2006/relationships/image" Target="../media/image49.svg"/><Relationship Id="rId10" Type="http://schemas.openxmlformats.org/officeDocument/2006/relationships/image" Target="../media/image11.png"/><Relationship Id="rId19" Type="http://schemas.openxmlformats.org/officeDocument/2006/relationships/image" Target="../media/image31.sv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65.svg"/><Relationship Id="rId14" Type="http://schemas.openxmlformats.org/officeDocument/2006/relationships/image" Target="../media/image69.png"/><Relationship Id="rId22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41.svg"/><Relationship Id="rId18" Type="http://schemas.openxmlformats.org/officeDocument/2006/relationships/image" Target="../media/image52.png"/><Relationship Id="rId26" Type="http://schemas.openxmlformats.org/officeDocument/2006/relationships/image" Target="../media/image54.png"/><Relationship Id="rId3" Type="http://schemas.openxmlformats.org/officeDocument/2006/relationships/audio" Target="../media/media7.m4a"/><Relationship Id="rId21" Type="http://schemas.openxmlformats.org/officeDocument/2006/relationships/image" Target="../media/image48.png"/><Relationship Id="rId7" Type="http://schemas.openxmlformats.org/officeDocument/2006/relationships/image" Target="../media/image8.svg"/><Relationship Id="rId12" Type="http://schemas.openxmlformats.org/officeDocument/2006/relationships/image" Target="../media/image40.png"/><Relationship Id="rId17" Type="http://schemas.openxmlformats.org/officeDocument/2006/relationships/slide" Target="slide9.xml"/><Relationship Id="rId25" Type="http://schemas.openxmlformats.org/officeDocument/2006/relationships/image" Target="../media/image32.png"/><Relationship Id="rId2" Type="http://schemas.microsoft.com/office/2007/relationships/media" Target="../media/media7.m4a"/><Relationship Id="rId16" Type="http://schemas.openxmlformats.org/officeDocument/2006/relationships/image" Target="../media/image70.png"/><Relationship Id="rId20" Type="http://schemas.openxmlformats.org/officeDocument/2006/relationships/slide" Target="slide4.xml"/><Relationship Id="rId1" Type="http://schemas.openxmlformats.org/officeDocument/2006/relationships/tags" Target="../tags/tag9.xml"/><Relationship Id="rId6" Type="http://schemas.openxmlformats.org/officeDocument/2006/relationships/image" Target="../media/image7.png"/><Relationship Id="rId11" Type="http://schemas.openxmlformats.org/officeDocument/2006/relationships/image" Target="../media/image57.svg"/><Relationship Id="rId24" Type="http://schemas.openxmlformats.org/officeDocument/2006/relationships/image" Target="../media/image31.svg"/><Relationship Id="rId5" Type="http://schemas.openxmlformats.org/officeDocument/2006/relationships/notesSlide" Target="../notesSlides/notesSlide8.xml"/><Relationship Id="rId15" Type="http://schemas.openxmlformats.org/officeDocument/2006/relationships/image" Target="../media/image62.svg"/><Relationship Id="rId23" Type="http://schemas.openxmlformats.org/officeDocument/2006/relationships/image" Target="../media/image30.png"/><Relationship Id="rId10" Type="http://schemas.openxmlformats.org/officeDocument/2006/relationships/image" Target="../media/image56.png"/><Relationship Id="rId19" Type="http://schemas.openxmlformats.org/officeDocument/2006/relationships/image" Target="../media/image53.sv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2.svg"/><Relationship Id="rId14" Type="http://schemas.openxmlformats.org/officeDocument/2006/relationships/image" Target="../media/image61.png"/><Relationship Id="rId22" Type="http://schemas.openxmlformats.org/officeDocument/2006/relationships/image" Target="../media/image49.svg"/><Relationship Id="rId27" Type="http://schemas.openxmlformats.org/officeDocument/2006/relationships/image" Target="../media/image5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72.svg"/><Relationship Id="rId18" Type="http://schemas.openxmlformats.org/officeDocument/2006/relationships/slide" Target="slide10.xml"/><Relationship Id="rId3" Type="http://schemas.openxmlformats.org/officeDocument/2006/relationships/audio" Target="../media/media8.m4a"/><Relationship Id="rId21" Type="http://schemas.openxmlformats.org/officeDocument/2006/relationships/image" Target="../media/image30.png"/><Relationship Id="rId7" Type="http://schemas.openxmlformats.org/officeDocument/2006/relationships/image" Target="../media/image8.svg"/><Relationship Id="rId12" Type="http://schemas.openxmlformats.org/officeDocument/2006/relationships/image" Target="../media/image71.png"/><Relationship Id="rId17" Type="http://schemas.openxmlformats.org/officeDocument/2006/relationships/image" Target="../media/image75.png"/><Relationship Id="rId25" Type="http://schemas.openxmlformats.org/officeDocument/2006/relationships/image" Target="../media/image55.svg"/><Relationship Id="rId2" Type="http://schemas.microsoft.com/office/2007/relationships/media" Target="../media/media8.m4a"/><Relationship Id="rId16" Type="http://schemas.openxmlformats.org/officeDocument/2006/relationships/image" Target="../media/image63.png"/><Relationship Id="rId20" Type="http://schemas.openxmlformats.org/officeDocument/2006/relationships/image" Target="../media/image53.svg"/><Relationship Id="rId1" Type="http://schemas.openxmlformats.org/officeDocument/2006/relationships/tags" Target="../tags/tag10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24" Type="http://schemas.openxmlformats.org/officeDocument/2006/relationships/image" Target="../media/image54.png"/><Relationship Id="rId5" Type="http://schemas.openxmlformats.org/officeDocument/2006/relationships/notesSlide" Target="../notesSlides/notesSlide9.xml"/><Relationship Id="rId15" Type="http://schemas.openxmlformats.org/officeDocument/2006/relationships/image" Target="../media/image74.svg"/><Relationship Id="rId23" Type="http://schemas.openxmlformats.org/officeDocument/2006/relationships/image" Target="../media/image32.png"/><Relationship Id="rId10" Type="http://schemas.openxmlformats.org/officeDocument/2006/relationships/image" Target="../media/image11.png"/><Relationship Id="rId19" Type="http://schemas.openxmlformats.org/officeDocument/2006/relationships/image" Target="../media/image52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65.svg"/><Relationship Id="rId14" Type="http://schemas.openxmlformats.org/officeDocument/2006/relationships/image" Target="../media/image73.png"/><Relationship Id="rId22" Type="http://schemas.openxmlformats.org/officeDocument/2006/relationships/image" Target="../media/image3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522793" y="5516961"/>
            <a:ext cx="6239097" cy="418409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752710" y="8845480"/>
            <a:ext cx="19040710" cy="1439320"/>
            <a:chOff x="0" y="0"/>
            <a:chExt cx="25387614" cy="191909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5387614" cy="1036502"/>
              <a:chOff x="0" y="0"/>
              <a:chExt cx="6306477" cy="25747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06477" cy="257475"/>
              </a:xfrm>
              <a:custGeom>
                <a:avLst/>
                <a:gdLst/>
                <a:ahLst/>
                <a:cxnLst/>
                <a:rect l="l" t="t" r="r" b="b"/>
                <a:pathLst>
                  <a:path w="6306477" h="257475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257475"/>
                    </a:lnTo>
                    <a:lnTo>
                      <a:pt x="0" y="257475"/>
                    </a:lnTo>
                    <a:close/>
                  </a:path>
                </a:pathLst>
              </a:custGeom>
              <a:solidFill>
                <a:srgbClr val="5DBD39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0" y="566617"/>
              <a:ext cx="25387614" cy="1352476"/>
              <a:chOff x="0" y="0"/>
              <a:chExt cx="6306477" cy="33596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06477" cy="335965"/>
              </a:xfrm>
              <a:custGeom>
                <a:avLst/>
                <a:gdLst/>
                <a:ahLst/>
                <a:cxnLst/>
                <a:rect l="l" t="t" r="r" b="b"/>
                <a:pathLst>
                  <a:path w="6306477" h="335965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335965"/>
                    </a:lnTo>
                    <a:lnTo>
                      <a:pt x="0" y="335965"/>
                    </a:lnTo>
                    <a:close/>
                  </a:path>
                </a:pathLst>
              </a:custGeom>
              <a:solidFill>
                <a:srgbClr val="6E421A"/>
              </a:solidFill>
            </p:spPr>
          </p:sp>
        </p:grp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4821487" y="7357541"/>
            <a:ext cx="1861672" cy="208113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alphaModFix amt="8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1137429" y="5516961"/>
            <a:ext cx="3583368" cy="329669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5719265" y="5378874"/>
            <a:ext cx="3210936" cy="405980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-1138074" y="2793208"/>
            <a:ext cx="3584014" cy="183110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4843590" y="304987"/>
            <a:ext cx="3836602" cy="196015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6683159" y="-1227331"/>
            <a:ext cx="3836602" cy="196015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653933" y="670856"/>
            <a:ext cx="2993575" cy="5442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16761891" y="444883"/>
            <a:ext cx="1125685" cy="99623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12649855" y="7516290"/>
            <a:ext cx="2359313" cy="2658381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>
            <a:off x="3088632" y="7335421"/>
            <a:ext cx="1944305" cy="222785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>
            <a:fillRect/>
          </a:stretch>
        </p:blipFill>
        <p:spPr>
          <a:xfrm>
            <a:off x="7856151" y="7537431"/>
            <a:ext cx="3403054" cy="2616098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>
            <a:fillRect/>
          </a:stretch>
        </p:blipFill>
        <p:spPr>
          <a:xfrm>
            <a:off x="15136934" y="7609008"/>
            <a:ext cx="1772430" cy="2282989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2279563" y="8394408"/>
            <a:ext cx="1781221" cy="1727784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8"/>
          <a:srcRect/>
          <a:stretch>
            <a:fillRect/>
          </a:stretch>
        </p:blipFill>
        <p:spPr>
          <a:xfrm>
            <a:off x="1135855" y="8321836"/>
            <a:ext cx="1828952" cy="159195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>
            <a:fillRect/>
          </a:stretch>
        </p:blipFill>
        <p:spPr>
          <a:xfrm>
            <a:off x="0" y="8321836"/>
            <a:ext cx="1387153" cy="1758673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>
            <a:fillRect/>
          </a:stretch>
        </p:blipFill>
        <p:spPr>
          <a:xfrm>
            <a:off x="5496841" y="8174380"/>
            <a:ext cx="3043325" cy="1886862"/>
          </a:xfrm>
          <a:prstGeom prst="rect">
            <a:avLst/>
          </a:prstGeom>
        </p:spPr>
      </p:pic>
      <p:pic>
        <p:nvPicPr>
          <p:cNvPr id="24" name="Picture 2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>
            <a:fillRect/>
          </a:stretch>
        </p:blipFill>
        <p:spPr>
          <a:xfrm>
            <a:off x="7601605" y="4932329"/>
            <a:ext cx="3657600" cy="1562793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2279563" y="1613894"/>
            <a:ext cx="14095237" cy="3071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2"/>
              </a:lnSpc>
            </a:pPr>
            <a:r>
              <a:rPr lang="en-US" sz="10992" dirty="0">
                <a:solidFill>
                  <a:srgbClr val="6F421A"/>
                </a:solidFill>
                <a:latin typeface="Black Burger"/>
              </a:rPr>
              <a:t>GEMAR </a:t>
            </a:r>
          </a:p>
          <a:p>
            <a:pPr algn="ctr">
              <a:lnSpc>
                <a:spcPts val="11762"/>
              </a:lnSpc>
            </a:pPr>
            <a:r>
              <a:rPr lang="en-US" sz="10992" dirty="0">
                <a:solidFill>
                  <a:srgbClr val="6F421A"/>
                </a:solidFill>
                <a:latin typeface="Black Burger"/>
              </a:rPr>
              <a:t>OLAHRAGA</a:t>
            </a:r>
          </a:p>
        </p:txBody>
      </p:sp>
      <p:pic>
        <p:nvPicPr>
          <p:cNvPr id="28" name="Picture 5">
            <a:extLst>
              <a:ext uri="{FF2B5EF4-FFF2-40B4-BE49-F238E27FC236}">
                <a16:creationId xmlns:a16="http://schemas.microsoft.com/office/drawing/2014/main" id="{2FA4CFB7-66BF-33A6-05ED-4165607F19A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rcRect/>
          <a:stretch>
            <a:fillRect/>
          </a:stretch>
        </p:blipFill>
        <p:spPr>
          <a:xfrm>
            <a:off x="14430523" y="77751"/>
            <a:ext cx="1288742" cy="1288742"/>
          </a:xfrm>
          <a:prstGeom prst="rect">
            <a:avLst/>
          </a:prstGeom>
        </p:spPr>
      </p:pic>
      <p:pic>
        <p:nvPicPr>
          <p:cNvPr id="30" name="BACKSOUND WEEKLY">
            <a:hlinkClick r:id="" action="ppaction://media"/>
            <a:extLst>
              <a:ext uri="{FF2B5EF4-FFF2-40B4-BE49-F238E27FC236}">
                <a16:creationId xmlns:a16="http://schemas.microsoft.com/office/drawing/2014/main" id="{102DDFA0-0FA2-ED3E-BAC1-065E2914997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14704368" y="430941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55235" y="9226203"/>
            <a:ext cx="18643235" cy="1409274"/>
            <a:chOff x="0" y="0"/>
            <a:chExt cx="24857646" cy="187903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857646" cy="1014865"/>
              <a:chOff x="0" y="0"/>
              <a:chExt cx="6306477" cy="25747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06477" cy="257475"/>
              </a:xfrm>
              <a:custGeom>
                <a:avLst/>
                <a:gdLst/>
                <a:ahLst/>
                <a:cxnLst/>
                <a:rect l="l" t="t" r="r" b="b"/>
                <a:pathLst>
                  <a:path w="6306477" h="257475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257475"/>
                    </a:lnTo>
                    <a:lnTo>
                      <a:pt x="0" y="257475"/>
                    </a:lnTo>
                    <a:close/>
                  </a:path>
                </a:pathLst>
              </a:custGeom>
              <a:solidFill>
                <a:srgbClr val="5DBD39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0" y="554789"/>
              <a:ext cx="24857646" cy="1324243"/>
              <a:chOff x="0" y="0"/>
              <a:chExt cx="6306477" cy="33596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06477" cy="335965"/>
              </a:xfrm>
              <a:custGeom>
                <a:avLst/>
                <a:gdLst/>
                <a:ahLst/>
                <a:cxnLst/>
                <a:rect l="l" t="t" r="r" b="b"/>
                <a:pathLst>
                  <a:path w="6306477" h="335965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335965"/>
                    </a:lnTo>
                    <a:lnTo>
                      <a:pt x="0" y="335965"/>
                    </a:lnTo>
                    <a:close/>
                  </a:path>
                </a:pathLst>
              </a:custGeom>
              <a:solidFill>
                <a:srgbClr val="6E421A"/>
              </a:solidFill>
            </p:spPr>
          </p:sp>
        </p:grp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72388" y="7151166"/>
            <a:ext cx="2079916" cy="262977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845261" y="6324417"/>
            <a:ext cx="2442739" cy="308852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53933" y="670856"/>
            <a:ext cx="2993575" cy="54428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416354" y="2536818"/>
            <a:ext cx="12489251" cy="624462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2359757" y="1888693"/>
            <a:ext cx="3032901" cy="2550164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068658" y="4660469"/>
            <a:ext cx="10915318" cy="3389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2"/>
              </a:lnSpc>
            </a:pPr>
            <a:r>
              <a:rPr lang="en-US" sz="2680">
                <a:solidFill>
                  <a:srgbClr val="000000"/>
                </a:solidFill>
                <a:latin typeface="Agrandir Medium"/>
              </a:rPr>
              <a:t>Lani senang berolahraga. </a:t>
            </a:r>
          </a:p>
          <a:p>
            <a:pPr>
              <a:lnSpc>
                <a:spcPts val="3752"/>
              </a:lnSpc>
            </a:pPr>
            <a:r>
              <a:rPr lang="en-US" sz="2680">
                <a:solidFill>
                  <a:srgbClr val="000000"/>
                </a:solidFill>
                <a:latin typeface="Agrandir Medium"/>
              </a:rPr>
              <a:t>Sebelum berolahraga, harus melakukan pemanasan. </a:t>
            </a:r>
          </a:p>
          <a:p>
            <a:pPr>
              <a:lnSpc>
                <a:spcPts val="3752"/>
              </a:lnSpc>
            </a:pPr>
            <a:r>
              <a:rPr lang="en-US" sz="2680">
                <a:solidFill>
                  <a:srgbClr val="000000"/>
                </a:solidFill>
                <a:latin typeface="Agrandir Medium"/>
              </a:rPr>
              <a:t>Saat pemanasan, semua anggota tubuh digerakkan. </a:t>
            </a:r>
          </a:p>
          <a:p>
            <a:pPr>
              <a:lnSpc>
                <a:spcPts val="3752"/>
              </a:lnSpc>
            </a:pPr>
            <a:r>
              <a:rPr lang="en-US" sz="2680">
                <a:solidFill>
                  <a:srgbClr val="000000"/>
                </a:solidFill>
                <a:latin typeface="Agrandir Medium"/>
              </a:rPr>
              <a:t>Gerakan pemanasan membuat otot siap berolahraga. </a:t>
            </a:r>
          </a:p>
          <a:p>
            <a:pPr>
              <a:lnSpc>
                <a:spcPts val="3752"/>
              </a:lnSpc>
            </a:pPr>
            <a:r>
              <a:rPr lang="en-US" sz="2680">
                <a:solidFill>
                  <a:srgbClr val="000000"/>
                </a:solidFill>
                <a:latin typeface="Agrandir Medium"/>
              </a:rPr>
              <a:t>Pemanasan juga mencegah otot kita sakit. </a:t>
            </a:r>
          </a:p>
          <a:p>
            <a:pPr>
              <a:lnSpc>
                <a:spcPts val="3752"/>
              </a:lnSpc>
            </a:pPr>
            <a:r>
              <a:rPr lang="en-US" sz="2680">
                <a:solidFill>
                  <a:srgbClr val="000000"/>
                </a:solidFill>
                <a:latin typeface="Agrandir Medium"/>
              </a:rPr>
              <a:t>Saat kita bergerak, otot membantu menggerakkan tulang. </a:t>
            </a:r>
          </a:p>
          <a:p>
            <a:pPr>
              <a:lnSpc>
                <a:spcPts val="3752"/>
              </a:lnSpc>
            </a:pPr>
            <a:r>
              <a:rPr lang="en-US" sz="2680">
                <a:solidFill>
                  <a:srgbClr val="000000"/>
                </a:solidFill>
                <a:latin typeface="Agrandir Medium"/>
              </a:rPr>
              <a:t>Jika otot kita sakit, kita akan sulit bergerak.</a:t>
            </a:r>
          </a:p>
        </p:txBody>
      </p:sp>
      <p:pic>
        <p:nvPicPr>
          <p:cNvPr id="15" name="Picture 24">
            <a:hlinkClick r:id="rId13" action="ppaction://hlinksldjump"/>
            <a:extLst>
              <a:ext uri="{FF2B5EF4-FFF2-40B4-BE49-F238E27FC236}">
                <a16:creationId xmlns:a16="http://schemas.microsoft.com/office/drawing/2014/main" id="{4FC28CFA-E584-9909-80D9-F2233AE5AF6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3876207" y="149915"/>
            <a:ext cx="1372388" cy="1372388"/>
          </a:xfrm>
          <a:prstGeom prst="rect">
            <a:avLst/>
          </a:prstGeom>
        </p:spPr>
      </p:pic>
      <p:pic>
        <p:nvPicPr>
          <p:cNvPr id="16" name="Picture 24">
            <a:hlinkClick r:id="rId16" action="ppaction://hlinksldjump"/>
            <a:extLst>
              <a:ext uri="{FF2B5EF4-FFF2-40B4-BE49-F238E27FC236}">
                <a16:creationId xmlns:a16="http://schemas.microsoft.com/office/drawing/2014/main" id="{940DB16F-42E8-85B1-4A5B-F192E23FFF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10800000">
            <a:off x="16802483" y="187868"/>
            <a:ext cx="1372388" cy="1372388"/>
          </a:xfrm>
          <a:prstGeom prst="rect">
            <a:avLst/>
          </a:prstGeom>
        </p:spPr>
      </p:pic>
      <p:pic>
        <p:nvPicPr>
          <p:cNvPr id="17" name="Picture 9">
            <a:extLst>
              <a:ext uri="{FF2B5EF4-FFF2-40B4-BE49-F238E27FC236}">
                <a16:creationId xmlns:a16="http://schemas.microsoft.com/office/drawing/2014/main" id="{9DC16937-0F62-79A7-319D-8A8948CEB09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16027674" y="2478702"/>
            <a:ext cx="3836602" cy="1960155"/>
          </a:xfrm>
          <a:prstGeom prst="rect">
            <a:avLst/>
          </a:prstGeom>
        </p:spPr>
      </p:pic>
      <p:pic>
        <p:nvPicPr>
          <p:cNvPr id="18" name="Picture 9">
            <a:extLst>
              <a:ext uri="{FF2B5EF4-FFF2-40B4-BE49-F238E27FC236}">
                <a16:creationId xmlns:a16="http://schemas.microsoft.com/office/drawing/2014/main" id="{7BED19CA-8117-FB5E-9AF8-7C4EA8A0324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-2199275" y="1562535"/>
            <a:ext cx="3836602" cy="1960155"/>
          </a:xfrm>
          <a:prstGeom prst="rect">
            <a:avLst/>
          </a:prstGeom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id="{026D76B4-D562-2DA3-3062-3CF0F229C28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2634575" y="299648"/>
            <a:ext cx="1312144" cy="1312144"/>
          </a:xfrm>
          <a:prstGeom prst="rect">
            <a:avLst/>
          </a:prstGeom>
        </p:spPr>
      </p:pic>
      <p:pic>
        <p:nvPicPr>
          <p:cNvPr id="19" name="MOUSE">
            <a:hlinkClick r:id="" action="ppaction://media"/>
            <a:extLst>
              <a:ext uri="{FF2B5EF4-FFF2-40B4-BE49-F238E27FC236}">
                <a16:creationId xmlns:a16="http://schemas.microsoft.com/office/drawing/2014/main" id="{ABC87E7C-C4C1-DAA5-F94B-D90AC1C2377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2882714" y="696157"/>
            <a:ext cx="609600" cy="609600"/>
          </a:xfrm>
          <a:prstGeom prst="rect">
            <a:avLst/>
          </a:prstGeom>
        </p:spPr>
      </p:pic>
      <p:pic>
        <p:nvPicPr>
          <p:cNvPr id="20" name="Picture 16">
            <a:hlinkClick r:id="rId22" action="ppaction://hlinksldjump"/>
            <a:extLst>
              <a:ext uri="{FF2B5EF4-FFF2-40B4-BE49-F238E27FC236}">
                <a16:creationId xmlns:a16="http://schemas.microsoft.com/office/drawing/2014/main" id="{C82BB9B5-4B33-9F17-47D1-0FEF8DDE171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>
            <a:fillRect/>
          </a:stretch>
        </p:blipFill>
        <p:spPr>
          <a:xfrm>
            <a:off x="15341479" y="153471"/>
            <a:ext cx="1372389" cy="1372389"/>
          </a:xfrm>
          <a:prstGeom prst="rect">
            <a:avLst/>
          </a:prstGeom>
        </p:spPr>
      </p:pic>
      <p:pic>
        <p:nvPicPr>
          <p:cNvPr id="21" name="Picture 14">
            <a:extLst>
              <a:ext uri="{FF2B5EF4-FFF2-40B4-BE49-F238E27FC236}">
                <a16:creationId xmlns:a16="http://schemas.microsoft.com/office/drawing/2014/main" id="{28D9F579-CB41-0A5B-D262-9A700AEC606C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>
            <a:fillRect/>
          </a:stretch>
        </p:blipFill>
        <p:spPr>
          <a:xfrm>
            <a:off x="5205894" y="255862"/>
            <a:ext cx="5666810" cy="2262795"/>
          </a:xfrm>
          <a:prstGeom prst="rect">
            <a:avLst/>
          </a:prstGeom>
        </p:spPr>
      </p:pic>
      <p:sp>
        <p:nvSpPr>
          <p:cNvPr id="23" name="Kotak Teks 22">
            <a:extLst>
              <a:ext uri="{FF2B5EF4-FFF2-40B4-BE49-F238E27FC236}">
                <a16:creationId xmlns:a16="http://schemas.microsoft.com/office/drawing/2014/main" id="{B97B668A-C759-A843-E186-A1A483DED575}"/>
              </a:ext>
            </a:extLst>
          </p:cNvPr>
          <p:cNvSpPr txBox="1"/>
          <p:nvPr/>
        </p:nvSpPr>
        <p:spPr>
          <a:xfrm>
            <a:off x="5927361" y="743302"/>
            <a:ext cx="45520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Cooper Std Black" panose="0208090304030B020404" pitchFamily="18" charset="0"/>
              </a:rPr>
              <a:t>CERITA 3</a:t>
            </a:r>
            <a:endParaRPr lang="id-ID" sz="6000" dirty="0">
              <a:solidFill>
                <a:schemeClr val="bg1"/>
              </a:solidFill>
              <a:latin typeface="Cooper Std Black" panose="0208090304030B020404" pitchFamily="18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6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386145" y="-557361"/>
            <a:ext cx="4420491" cy="225846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417129" y="758058"/>
            <a:ext cx="4603743" cy="4157254"/>
            <a:chOff x="0" y="0"/>
            <a:chExt cx="1137680" cy="10273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7680" cy="1027343"/>
            </a:xfrm>
            <a:custGeom>
              <a:avLst/>
              <a:gdLst/>
              <a:ahLst/>
              <a:cxnLst/>
              <a:rect l="l" t="t" r="r" b="b"/>
              <a:pathLst>
                <a:path w="1137680" h="1027343">
                  <a:moveTo>
                    <a:pt x="0" y="0"/>
                  </a:moveTo>
                  <a:lnTo>
                    <a:pt x="1137680" y="0"/>
                  </a:lnTo>
                  <a:lnTo>
                    <a:pt x="1137680" y="1027343"/>
                  </a:lnTo>
                  <a:lnTo>
                    <a:pt x="0" y="1027343"/>
                  </a:lnTo>
                  <a:close/>
                </a:path>
              </a:pathLst>
            </a:custGeom>
            <a:solidFill>
              <a:srgbClr val="F0F9FF"/>
            </a:solidFill>
            <a:ln w="114300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masis MT Pro Black" panose="02040A04050005020304" pitchFamily="18" charset="0"/>
              </a:endParaRP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667423" y="3786077"/>
            <a:ext cx="4420491" cy="2258469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2655557" y="758058"/>
            <a:ext cx="4603743" cy="4157254"/>
            <a:chOff x="0" y="0"/>
            <a:chExt cx="1137680" cy="10273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37680" cy="1027343"/>
            </a:xfrm>
            <a:custGeom>
              <a:avLst/>
              <a:gdLst/>
              <a:ahLst/>
              <a:cxnLst/>
              <a:rect l="l" t="t" r="r" b="b"/>
              <a:pathLst>
                <a:path w="1137680" h="1027343">
                  <a:moveTo>
                    <a:pt x="0" y="0"/>
                  </a:moveTo>
                  <a:lnTo>
                    <a:pt x="1137680" y="0"/>
                  </a:lnTo>
                  <a:lnTo>
                    <a:pt x="1137680" y="1027343"/>
                  </a:lnTo>
                  <a:lnTo>
                    <a:pt x="0" y="1027343"/>
                  </a:lnTo>
                  <a:close/>
                </a:path>
              </a:pathLst>
            </a:custGeom>
            <a:solidFill>
              <a:srgbClr val="F0F9FF"/>
            </a:solidFill>
            <a:ln w="114300">
              <a:solidFill>
                <a:srgbClr val="000000"/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masis MT Pro Black" panose="02040A04050005020304" pitchFamily="18" charset="0"/>
              </a:endParaRP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719000" y="8416653"/>
            <a:ext cx="4420491" cy="2258469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7417129" y="5371688"/>
            <a:ext cx="4603743" cy="4157254"/>
            <a:chOff x="0" y="0"/>
            <a:chExt cx="1137680" cy="102734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37680" cy="1027343"/>
            </a:xfrm>
            <a:custGeom>
              <a:avLst/>
              <a:gdLst/>
              <a:ahLst/>
              <a:cxnLst/>
              <a:rect l="l" t="t" r="r" b="b"/>
              <a:pathLst>
                <a:path w="1137680" h="1027343">
                  <a:moveTo>
                    <a:pt x="0" y="0"/>
                  </a:moveTo>
                  <a:lnTo>
                    <a:pt x="1137680" y="0"/>
                  </a:lnTo>
                  <a:lnTo>
                    <a:pt x="1137680" y="1027343"/>
                  </a:lnTo>
                  <a:lnTo>
                    <a:pt x="0" y="1027343"/>
                  </a:lnTo>
                  <a:close/>
                </a:path>
              </a:pathLst>
            </a:custGeom>
            <a:solidFill>
              <a:srgbClr val="F0F9FF"/>
            </a:solidFill>
            <a:ln w="114300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masis MT Pro Black" panose="02040A04050005020304" pitchFamily="18" charset="0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655557" y="5371688"/>
            <a:ext cx="4603743" cy="4157254"/>
            <a:chOff x="0" y="0"/>
            <a:chExt cx="1137680" cy="102734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37680" cy="1027343"/>
            </a:xfrm>
            <a:custGeom>
              <a:avLst/>
              <a:gdLst/>
              <a:ahLst/>
              <a:cxnLst/>
              <a:rect l="l" t="t" r="r" b="b"/>
              <a:pathLst>
                <a:path w="1137680" h="1027343">
                  <a:moveTo>
                    <a:pt x="0" y="0"/>
                  </a:moveTo>
                  <a:lnTo>
                    <a:pt x="1137680" y="0"/>
                  </a:lnTo>
                  <a:lnTo>
                    <a:pt x="1137680" y="1027343"/>
                  </a:lnTo>
                  <a:lnTo>
                    <a:pt x="0" y="1027343"/>
                  </a:lnTo>
                  <a:close/>
                </a:path>
              </a:pathLst>
            </a:custGeom>
            <a:solidFill>
              <a:srgbClr val="F0F9FF"/>
            </a:solidFill>
            <a:ln w="114300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masis MT Pro Black" panose="02040A04050005020304" pitchFamily="18" charset="0"/>
              </a:endParaRPr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53933" y="670856"/>
            <a:ext cx="2993575" cy="544286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1210130" y="4457675"/>
            <a:ext cx="2213074" cy="1307725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rcRect l="8174" r="10121" b="2492"/>
          <a:stretch>
            <a:fillRect/>
          </a:stretch>
        </p:blipFill>
        <p:spPr>
          <a:xfrm>
            <a:off x="8074763" y="2026080"/>
            <a:ext cx="3288473" cy="2575492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rcRect l="41393" t="15704" r="43327" b="63588"/>
          <a:stretch>
            <a:fillRect/>
          </a:stretch>
        </p:blipFill>
        <p:spPr>
          <a:xfrm>
            <a:off x="13423204" y="2086109"/>
            <a:ext cx="3222336" cy="2455435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rcRect l="43132" t="51181" r="43995" b="20979"/>
          <a:stretch>
            <a:fillRect/>
          </a:stretch>
        </p:blipFill>
        <p:spPr>
          <a:xfrm>
            <a:off x="8596390" y="6482676"/>
            <a:ext cx="2135332" cy="2596485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rcRect l="25365" t="55406" r="56994" b="20370"/>
          <a:stretch>
            <a:fillRect/>
          </a:stretch>
        </p:blipFill>
        <p:spPr>
          <a:xfrm>
            <a:off x="13164975" y="6392010"/>
            <a:ext cx="3480565" cy="2687151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7798760" y="1145356"/>
            <a:ext cx="384047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6"/>
              </a:lnSpc>
            </a:pPr>
            <a:r>
              <a:rPr lang="en-US" sz="3266" dirty="0">
                <a:solidFill>
                  <a:srgbClr val="272727"/>
                </a:solidFill>
                <a:latin typeface="Amasis MT Pro Black" panose="02040A04050005020304" pitchFamily="18" charset="0"/>
              </a:rPr>
              <a:t>BERSEPEDA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037189" y="1145356"/>
            <a:ext cx="384047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6"/>
              </a:lnSpc>
            </a:pPr>
            <a:r>
              <a:rPr lang="en-US" sz="3266">
                <a:solidFill>
                  <a:srgbClr val="272727"/>
                </a:solidFill>
                <a:latin typeface="Amasis MT Pro Black" panose="02040A04050005020304" pitchFamily="18" charset="0"/>
              </a:rPr>
              <a:t>SEPAK BOLA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798760" y="5758987"/>
            <a:ext cx="384047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6"/>
              </a:lnSpc>
            </a:pPr>
            <a:r>
              <a:rPr lang="en-US" sz="3266">
                <a:solidFill>
                  <a:srgbClr val="272727"/>
                </a:solidFill>
                <a:latin typeface="Amasis MT Pro Black" panose="02040A04050005020304" pitchFamily="18" charset="0"/>
              </a:rPr>
              <a:t>RENANG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037189" y="5698725"/>
            <a:ext cx="384047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6"/>
              </a:lnSpc>
            </a:pPr>
            <a:r>
              <a:rPr lang="en-US" sz="3266">
                <a:solidFill>
                  <a:srgbClr val="272727"/>
                </a:solidFill>
                <a:latin typeface="Amasis MT Pro Black" panose="02040A04050005020304" pitchFamily="18" charset="0"/>
              </a:rPr>
              <a:t>KASTI</a:t>
            </a:r>
          </a:p>
        </p:txBody>
      </p:sp>
      <p:pic>
        <p:nvPicPr>
          <p:cNvPr id="28" name="Picture 28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2044245" y="8151799"/>
            <a:ext cx="1854723" cy="1854723"/>
          </a:xfrm>
          <a:prstGeom prst="rect">
            <a:avLst/>
          </a:prstGeom>
        </p:spPr>
      </p:pic>
      <p:pic>
        <p:nvPicPr>
          <p:cNvPr id="29" name="Picture 29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 rot="10736242">
            <a:off x="4020615" y="8168531"/>
            <a:ext cx="1821260" cy="1821260"/>
          </a:xfrm>
          <a:prstGeom prst="rect">
            <a:avLst/>
          </a:prstGeom>
        </p:spPr>
      </p:pic>
      <p:pic>
        <p:nvPicPr>
          <p:cNvPr id="30" name="Picture 3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BA55FB2-E4B8-A28D-98A1-162021C6458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75782" y="8185262"/>
            <a:ext cx="1821260" cy="1821260"/>
          </a:xfrm>
          <a:prstGeom prst="rect">
            <a:avLst/>
          </a:prstGeom>
        </p:spPr>
      </p:pic>
      <p:pic>
        <p:nvPicPr>
          <p:cNvPr id="31" name="Picture 5">
            <a:extLst>
              <a:ext uri="{FF2B5EF4-FFF2-40B4-BE49-F238E27FC236}">
                <a16:creationId xmlns:a16="http://schemas.microsoft.com/office/drawing/2014/main" id="{B6FA88C6-F75A-2AEA-A2C7-8C92A26453C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2652707" y="290457"/>
            <a:ext cx="1312144" cy="1312144"/>
          </a:xfrm>
          <a:prstGeom prst="rect">
            <a:avLst/>
          </a:prstGeom>
        </p:spPr>
      </p:pic>
      <p:pic>
        <p:nvPicPr>
          <p:cNvPr id="32" name="MOUSE">
            <a:hlinkClick r:id="" action="ppaction://media"/>
            <a:extLst>
              <a:ext uri="{FF2B5EF4-FFF2-40B4-BE49-F238E27FC236}">
                <a16:creationId xmlns:a16="http://schemas.microsoft.com/office/drawing/2014/main" id="{50324376-11CF-7C40-6F17-5732EF3F302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2933999" y="670856"/>
            <a:ext cx="609600" cy="609600"/>
          </a:xfrm>
          <a:prstGeom prst="rect">
            <a:avLst/>
          </a:prstGeom>
        </p:spPr>
      </p:pic>
      <p:pic>
        <p:nvPicPr>
          <p:cNvPr id="33" name="Picture 11">
            <a:extLst>
              <a:ext uri="{FF2B5EF4-FFF2-40B4-BE49-F238E27FC236}">
                <a16:creationId xmlns:a16="http://schemas.microsoft.com/office/drawing/2014/main" id="{AC35A4E6-F87E-AA8F-F6EA-9AC0707C82C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623755" y="2834831"/>
            <a:ext cx="5478713" cy="3924632"/>
          </a:xfrm>
          <a:prstGeom prst="rect">
            <a:avLst/>
          </a:prstGeom>
        </p:spPr>
      </p:pic>
      <p:sp>
        <p:nvSpPr>
          <p:cNvPr id="34" name="Kotak Teks 33">
            <a:extLst>
              <a:ext uri="{FF2B5EF4-FFF2-40B4-BE49-F238E27FC236}">
                <a16:creationId xmlns:a16="http://schemas.microsoft.com/office/drawing/2014/main" id="{55C5742B-AD8F-D4DE-61E3-FA92CC8FDE66}"/>
              </a:ext>
            </a:extLst>
          </p:cNvPr>
          <p:cNvSpPr txBox="1"/>
          <p:nvPr/>
        </p:nvSpPr>
        <p:spPr>
          <a:xfrm>
            <a:off x="1600583" y="3493113"/>
            <a:ext cx="455209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ooper Std Black" panose="0208090304030B020404" pitchFamily="18" charset="0"/>
              </a:rPr>
              <a:t>JENIS -JENIS OLAHRAGA</a:t>
            </a:r>
            <a:endParaRPr lang="id-ID" sz="4800" dirty="0">
              <a:solidFill>
                <a:schemeClr val="bg1"/>
              </a:solidFill>
              <a:latin typeface="Cooper Std Black" panose="0208090304030B020404" pitchFamily="18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6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386145" y="-557361"/>
            <a:ext cx="4420491" cy="225846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417129" y="758058"/>
            <a:ext cx="4603743" cy="4157254"/>
            <a:chOff x="0" y="0"/>
            <a:chExt cx="1137680" cy="10273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7680" cy="1027343"/>
            </a:xfrm>
            <a:custGeom>
              <a:avLst/>
              <a:gdLst/>
              <a:ahLst/>
              <a:cxnLst/>
              <a:rect l="l" t="t" r="r" b="b"/>
              <a:pathLst>
                <a:path w="1137680" h="1027343">
                  <a:moveTo>
                    <a:pt x="0" y="0"/>
                  </a:moveTo>
                  <a:lnTo>
                    <a:pt x="1137680" y="0"/>
                  </a:lnTo>
                  <a:lnTo>
                    <a:pt x="1137680" y="1027343"/>
                  </a:lnTo>
                  <a:lnTo>
                    <a:pt x="0" y="1027343"/>
                  </a:lnTo>
                  <a:close/>
                </a:path>
              </a:pathLst>
            </a:custGeom>
            <a:solidFill>
              <a:srgbClr val="F0F9FF"/>
            </a:solidFill>
            <a:ln w="114300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masis MT Pro Black" panose="02040A04050005020304" pitchFamily="18" charset="0"/>
              </a:endParaRP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667423" y="3786077"/>
            <a:ext cx="4420491" cy="2258469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2655557" y="758058"/>
            <a:ext cx="4603743" cy="4157254"/>
            <a:chOff x="0" y="0"/>
            <a:chExt cx="1137680" cy="10273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37680" cy="1027343"/>
            </a:xfrm>
            <a:custGeom>
              <a:avLst/>
              <a:gdLst/>
              <a:ahLst/>
              <a:cxnLst/>
              <a:rect l="l" t="t" r="r" b="b"/>
              <a:pathLst>
                <a:path w="1137680" h="1027343">
                  <a:moveTo>
                    <a:pt x="0" y="0"/>
                  </a:moveTo>
                  <a:lnTo>
                    <a:pt x="1137680" y="0"/>
                  </a:lnTo>
                  <a:lnTo>
                    <a:pt x="1137680" y="1027343"/>
                  </a:lnTo>
                  <a:lnTo>
                    <a:pt x="0" y="1027343"/>
                  </a:lnTo>
                  <a:close/>
                </a:path>
              </a:pathLst>
            </a:custGeom>
            <a:solidFill>
              <a:srgbClr val="F0F9FF"/>
            </a:solidFill>
            <a:ln w="114300">
              <a:solidFill>
                <a:srgbClr val="000000"/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masis MT Pro Black" panose="02040A04050005020304" pitchFamily="18" charset="0"/>
              </a:endParaRP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719000" y="8416653"/>
            <a:ext cx="4420491" cy="2258469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7417129" y="5371688"/>
            <a:ext cx="4603743" cy="4157254"/>
            <a:chOff x="0" y="0"/>
            <a:chExt cx="1137680" cy="102734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37680" cy="1027343"/>
            </a:xfrm>
            <a:custGeom>
              <a:avLst/>
              <a:gdLst/>
              <a:ahLst/>
              <a:cxnLst/>
              <a:rect l="l" t="t" r="r" b="b"/>
              <a:pathLst>
                <a:path w="1137680" h="1027343">
                  <a:moveTo>
                    <a:pt x="0" y="0"/>
                  </a:moveTo>
                  <a:lnTo>
                    <a:pt x="1137680" y="0"/>
                  </a:lnTo>
                  <a:lnTo>
                    <a:pt x="1137680" y="1027343"/>
                  </a:lnTo>
                  <a:lnTo>
                    <a:pt x="0" y="1027343"/>
                  </a:lnTo>
                  <a:close/>
                </a:path>
              </a:pathLst>
            </a:custGeom>
            <a:solidFill>
              <a:srgbClr val="F0F9FF"/>
            </a:solidFill>
            <a:ln w="114300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masis MT Pro Black" panose="02040A04050005020304" pitchFamily="18" charset="0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655557" y="5371688"/>
            <a:ext cx="4603743" cy="4157254"/>
            <a:chOff x="0" y="0"/>
            <a:chExt cx="1137680" cy="102734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37680" cy="1027343"/>
            </a:xfrm>
            <a:custGeom>
              <a:avLst/>
              <a:gdLst/>
              <a:ahLst/>
              <a:cxnLst/>
              <a:rect l="l" t="t" r="r" b="b"/>
              <a:pathLst>
                <a:path w="1137680" h="1027343">
                  <a:moveTo>
                    <a:pt x="0" y="0"/>
                  </a:moveTo>
                  <a:lnTo>
                    <a:pt x="1137680" y="0"/>
                  </a:lnTo>
                  <a:lnTo>
                    <a:pt x="1137680" y="1027343"/>
                  </a:lnTo>
                  <a:lnTo>
                    <a:pt x="0" y="1027343"/>
                  </a:lnTo>
                  <a:close/>
                </a:path>
              </a:pathLst>
            </a:custGeom>
            <a:solidFill>
              <a:srgbClr val="F0F9FF"/>
            </a:solidFill>
            <a:ln w="114300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masis MT Pro Black" panose="02040A04050005020304" pitchFamily="18" charset="0"/>
              </a:endParaRPr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53933" y="670856"/>
            <a:ext cx="2993575" cy="544286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1210130" y="4457675"/>
            <a:ext cx="2213074" cy="1307725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rcRect l="35681" t="72734" r="39002" b="7072"/>
          <a:stretch>
            <a:fillRect/>
          </a:stretch>
        </p:blipFill>
        <p:spPr>
          <a:xfrm>
            <a:off x="7607945" y="2132657"/>
            <a:ext cx="4222111" cy="1893469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rcRect l="57520" t="57764" r="28921" b="22814"/>
          <a:stretch>
            <a:fillRect/>
          </a:stretch>
        </p:blipFill>
        <p:spPr>
          <a:xfrm>
            <a:off x="13319137" y="1778803"/>
            <a:ext cx="3326403" cy="2678872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rcRect l="5792" t="3805" r="7446"/>
          <a:stretch>
            <a:fillRect/>
          </a:stretch>
        </p:blipFill>
        <p:spPr>
          <a:xfrm>
            <a:off x="7607945" y="6392010"/>
            <a:ext cx="4098318" cy="2878628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rcRect l="10845" r="7160"/>
          <a:stretch>
            <a:fillRect/>
          </a:stretch>
        </p:blipFill>
        <p:spPr>
          <a:xfrm>
            <a:off x="12912795" y="6668288"/>
            <a:ext cx="4089268" cy="2326071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7798760" y="1145356"/>
            <a:ext cx="384047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6"/>
              </a:lnSpc>
            </a:pPr>
            <a:r>
              <a:rPr lang="en-US" sz="3266" dirty="0">
                <a:solidFill>
                  <a:srgbClr val="272727"/>
                </a:solidFill>
                <a:latin typeface="Amasis MT Pro Black" panose="02040A04050005020304" pitchFamily="18" charset="0"/>
              </a:rPr>
              <a:t>LARI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037189" y="1145356"/>
            <a:ext cx="384047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6"/>
              </a:lnSpc>
            </a:pPr>
            <a:r>
              <a:rPr lang="en-US" sz="3266">
                <a:solidFill>
                  <a:srgbClr val="272727"/>
                </a:solidFill>
                <a:latin typeface="Amasis MT Pro Black" panose="02040A04050005020304" pitchFamily="18" charset="0"/>
              </a:rPr>
              <a:t>BULU TANGKIS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798760" y="5758987"/>
            <a:ext cx="384047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6"/>
              </a:lnSpc>
            </a:pPr>
            <a:r>
              <a:rPr lang="en-US" sz="3266">
                <a:solidFill>
                  <a:srgbClr val="272727"/>
                </a:solidFill>
                <a:latin typeface="Amasis MT Pro Black" panose="02040A04050005020304" pitchFamily="18" charset="0"/>
              </a:rPr>
              <a:t>BASKET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037189" y="5698725"/>
            <a:ext cx="384047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6"/>
              </a:lnSpc>
            </a:pPr>
            <a:r>
              <a:rPr lang="en-US" sz="3266">
                <a:solidFill>
                  <a:srgbClr val="272727"/>
                </a:solidFill>
                <a:latin typeface="Amasis MT Pro Black" panose="02040A04050005020304" pitchFamily="18" charset="0"/>
              </a:rPr>
              <a:t>KARATE</a:t>
            </a:r>
          </a:p>
        </p:txBody>
      </p:sp>
      <p:pic>
        <p:nvPicPr>
          <p:cNvPr id="28" name="Picture 28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2218669" y="7814593"/>
            <a:ext cx="1854723" cy="1854723"/>
          </a:xfrm>
          <a:prstGeom prst="rect">
            <a:avLst/>
          </a:prstGeom>
        </p:spPr>
      </p:pic>
      <p:pic>
        <p:nvPicPr>
          <p:cNvPr id="29" name="Picture 29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 rot="10736242">
            <a:off x="4369462" y="7848055"/>
            <a:ext cx="1821260" cy="1821260"/>
          </a:xfrm>
          <a:prstGeom prst="rect">
            <a:avLst/>
          </a:prstGeom>
        </p:spPr>
      </p:pic>
      <p:pic>
        <p:nvPicPr>
          <p:cNvPr id="30" name="Picture 30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118070" y="7848055"/>
            <a:ext cx="1821260" cy="1821260"/>
          </a:xfrm>
          <a:prstGeom prst="rect">
            <a:avLst/>
          </a:prstGeom>
        </p:spPr>
      </p:pic>
      <p:pic>
        <p:nvPicPr>
          <p:cNvPr id="31" name="Picture 5">
            <a:extLst>
              <a:ext uri="{FF2B5EF4-FFF2-40B4-BE49-F238E27FC236}">
                <a16:creationId xmlns:a16="http://schemas.microsoft.com/office/drawing/2014/main" id="{6A5CC48E-6501-3D48-C16F-DC65C04488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>
            <a:off x="2690454" y="358092"/>
            <a:ext cx="1312144" cy="1312144"/>
          </a:xfrm>
          <a:prstGeom prst="rect">
            <a:avLst/>
          </a:prstGeom>
        </p:spPr>
      </p:pic>
      <p:pic>
        <p:nvPicPr>
          <p:cNvPr id="32" name="MOUSE">
            <a:hlinkClick r:id="" action="ppaction://media"/>
            <a:extLst>
              <a:ext uri="{FF2B5EF4-FFF2-40B4-BE49-F238E27FC236}">
                <a16:creationId xmlns:a16="http://schemas.microsoft.com/office/drawing/2014/main" id="{DFCF7151-C7A1-9EAC-897F-A937CB4377A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3050450" y="681247"/>
            <a:ext cx="609600" cy="609600"/>
          </a:xfrm>
          <a:prstGeom prst="rect">
            <a:avLst/>
          </a:prstGeom>
        </p:spPr>
      </p:pic>
      <p:pic>
        <p:nvPicPr>
          <p:cNvPr id="33" name="Gambar 32">
            <a:extLst>
              <a:ext uri="{FF2B5EF4-FFF2-40B4-BE49-F238E27FC236}">
                <a16:creationId xmlns:a16="http://schemas.microsoft.com/office/drawing/2014/main" id="{453C6165-5BD4-17E2-FAF2-39CF994D628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21689" y="2952229"/>
            <a:ext cx="5480779" cy="3926164"/>
          </a:xfrm>
          <a:prstGeom prst="rect">
            <a:avLst/>
          </a:prstGeom>
        </p:spPr>
      </p:pic>
      <p:sp>
        <p:nvSpPr>
          <p:cNvPr id="34" name="Kotak Teks 33">
            <a:extLst>
              <a:ext uri="{FF2B5EF4-FFF2-40B4-BE49-F238E27FC236}">
                <a16:creationId xmlns:a16="http://schemas.microsoft.com/office/drawing/2014/main" id="{D2EBC88C-F3D5-7AEB-5D6B-F9A63F5C08AC}"/>
              </a:ext>
            </a:extLst>
          </p:cNvPr>
          <p:cNvSpPr txBox="1"/>
          <p:nvPr/>
        </p:nvSpPr>
        <p:spPr>
          <a:xfrm>
            <a:off x="1510290" y="3728539"/>
            <a:ext cx="455209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ooper Std Black" panose="0208090304030B020404" pitchFamily="18" charset="0"/>
              </a:rPr>
              <a:t>JENIS -JENIS OLAHRAGA</a:t>
            </a:r>
            <a:endParaRPr lang="id-ID" sz="4800" dirty="0">
              <a:solidFill>
                <a:schemeClr val="bg1"/>
              </a:solidFill>
              <a:latin typeface="Cooper Std Black" panose="0208090304030B020404" pitchFamily="18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6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386145" y="-557361"/>
            <a:ext cx="4420491" cy="225846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417129" y="758058"/>
            <a:ext cx="4603743" cy="4157254"/>
            <a:chOff x="0" y="0"/>
            <a:chExt cx="1137680" cy="10273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7680" cy="1027343"/>
            </a:xfrm>
            <a:custGeom>
              <a:avLst/>
              <a:gdLst/>
              <a:ahLst/>
              <a:cxnLst/>
              <a:rect l="l" t="t" r="r" b="b"/>
              <a:pathLst>
                <a:path w="1137680" h="1027343">
                  <a:moveTo>
                    <a:pt x="0" y="0"/>
                  </a:moveTo>
                  <a:lnTo>
                    <a:pt x="1137680" y="0"/>
                  </a:lnTo>
                  <a:lnTo>
                    <a:pt x="1137680" y="1027343"/>
                  </a:lnTo>
                  <a:lnTo>
                    <a:pt x="0" y="1027343"/>
                  </a:lnTo>
                  <a:close/>
                </a:path>
              </a:pathLst>
            </a:custGeom>
            <a:solidFill>
              <a:srgbClr val="F0F9FF"/>
            </a:solidFill>
            <a:ln w="114300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masis MT Pro Black" panose="02040A04050005020304" pitchFamily="18" charset="0"/>
              </a:endParaRP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667423" y="3786077"/>
            <a:ext cx="4420491" cy="2258469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2655557" y="758058"/>
            <a:ext cx="4603743" cy="4157254"/>
            <a:chOff x="0" y="0"/>
            <a:chExt cx="1137680" cy="10273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37680" cy="1027343"/>
            </a:xfrm>
            <a:custGeom>
              <a:avLst/>
              <a:gdLst/>
              <a:ahLst/>
              <a:cxnLst/>
              <a:rect l="l" t="t" r="r" b="b"/>
              <a:pathLst>
                <a:path w="1137680" h="1027343">
                  <a:moveTo>
                    <a:pt x="0" y="0"/>
                  </a:moveTo>
                  <a:lnTo>
                    <a:pt x="1137680" y="0"/>
                  </a:lnTo>
                  <a:lnTo>
                    <a:pt x="1137680" y="1027343"/>
                  </a:lnTo>
                  <a:lnTo>
                    <a:pt x="0" y="1027343"/>
                  </a:lnTo>
                  <a:close/>
                </a:path>
              </a:pathLst>
            </a:custGeom>
            <a:solidFill>
              <a:srgbClr val="F0F9FF"/>
            </a:solidFill>
            <a:ln w="114300">
              <a:solidFill>
                <a:srgbClr val="000000"/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masis MT Pro Black" panose="02040A04050005020304" pitchFamily="18" charset="0"/>
              </a:endParaRP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719000" y="8416653"/>
            <a:ext cx="4420491" cy="2258469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7417129" y="5371688"/>
            <a:ext cx="4603743" cy="4157254"/>
            <a:chOff x="0" y="0"/>
            <a:chExt cx="1137680" cy="102734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37680" cy="1027343"/>
            </a:xfrm>
            <a:custGeom>
              <a:avLst/>
              <a:gdLst/>
              <a:ahLst/>
              <a:cxnLst/>
              <a:rect l="l" t="t" r="r" b="b"/>
              <a:pathLst>
                <a:path w="1137680" h="1027343">
                  <a:moveTo>
                    <a:pt x="0" y="0"/>
                  </a:moveTo>
                  <a:lnTo>
                    <a:pt x="1137680" y="0"/>
                  </a:lnTo>
                  <a:lnTo>
                    <a:pt x="1137680" y="1027343"/>
                  </a:lnTo>
                  <a:lnTo>
                    <a:pt x="0" y="1027343"/>
                  </a:lnTo>
                  <a:close/>
                </a:path>
              </a:pathLst>
            </a:custGeom>
            <a:solidFill>
              <a:srgbClr val="F0F9FF"/>
            </a:solidFill>
            <a:ln w="114300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masis MT Pro Black" panose="02040A04050005020304" pitchFamily="18" charset="0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655557" y="5371688"/>
            <a:ext cx="4603743" cy="4157254"/>
            <a:chOff x="0" y="0"/>
            <a:chExt cx="1137680" cy="102734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37680" cy="1027343"/>
            </a:xfrm>
            <a:custGeom>
              <a:avLst/>
              <a:gdLst/>
              <a:ahLst/>
              <a:cxnLst/>
              <a:rect l="l" t="t" r="r" b="b"/>
              <a:pathLst>
                <a:path w="1137680" h="1027343">
                  <a:moveTo>
                    <a:pt x="0" y="0"/>
                  </a:moveTo>
                  <a:lnTo>
                    <a:pt x="1137680" y="0"/>
                  </a:lnTo>
                  <a:lnTo>
                    <a:pt x="1137680" y="1027343"/>
                  </a:lnTo>
                  <a:lnTo>
                    <a:pt x="0" y="1027343"/>
                  </a:lnTo>
                  <a:close/>
                </a:path>
              </a:pathLst>
            </a:custGeom>
            <a:solidFill>
              <a:srgbClr val="F0F9FF"/>
            </a:solidFill>
            <a:ln w="114300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masis MT Pro Black" panose="02040A04050005020304" pitchFamily="18" charset="0"/>
              </a:endParaRPr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53933" y="670856"/>
            <a:ext cx="2993575" cy="544286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1210130" y="4457675"/>
            <a:ext cx="2213074" cy="1307725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rcRect l="6421" t="13360" r="15187" b="15188"/>
          <a:stretch>
            <a:fillRect/>
          </a:stretch>
        </p:blipFill>
        <p:spPr>
          <a:xfrm>
            <a:off x="7667468" y="2279252"/>
            <a:ext cx="4103064" cy="1797423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rcRect l="29484" t="8330" r="12800" b="8488"/>
          <a:stretch>
            <a:fillRect/>
          </a:stretch>
        </p:blipFill>
        <p:spPr>
          <a:xfrm>
            <a:off x="13423204" y="1884245"/>
            <a:ext cx="2849681" cy="2587437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7823827" y="6635478"/>
            <a:ext cx="3790347" cy="2037103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13262714" y="6372443"/>
            <a:ext cx="3389429" cy="2885857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7798760" y="1145356"/>
            <a:ext cx="384047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6"/>
              </a:lnSpc>
            </a:pPr>
            <a:r>
              <a:rPr lang="en-US" sz="3266" dirty="0">
                <a:solidFill>
                  <a:srgbClr val="272727"/>
                </a:solidFill>
                <a:latin typeface="Amasis MT Pro Black" panose="02040A04050005020304" pitchFamily="18" charset="0"/>
              </a:rPr>
              <a:t>TENIS MEJA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037189" y="1145356"/>
            <a:ext cx="384047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6"/>
              </a:lnSpc>
            </a:pPr>
            <a:r>
              <a:rPr lang="en-US" sz="3266">
                <a:solidFill>
                  <a:srgbClr val="272727"/>
                </a:solidFill>
                <a:latin typeface="Amasis MT Pro Black" panose="02040A04050005020304" pitchFamily="18" charset="0"/>
              </a:rPr>
              <a:t>TOLAK PELURU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798760" y="5698725"/>
            <a:ext cx="384047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6"/>
              </a:lnSpc>
            </a:pPr>
            <a:r>
              <a:rPr lang="en-US" sz="3266">
                <a:solidFill>
                  <a:srgbClr val="272727"/>
                </a:solidFill>
                <a:latin typeface="Amasis MT Pro Black" panose="02040A04050005020304" pitchFamily="18" charset="0"/>
              </a:rPr>
              <a:t>LOMPAT JAUH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037189" y="5698725"/>
            <a:ext cx="384047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6"/>
              </a:lnSpc>
            </a:pPr>
            <a:r>
              <a:rPr lang="en-US" sz="3266">
                <a:solidFill>
                  <a:srgbClr val="272727"/>
                </a:solidFill>
                <a:latin typeface="Amasis MT Pro Black" panose="02040A04050005020304" pitchFamily="18" charset="0"/>
              </a:rPr>
              <a:t>LOMPAT TINGGI</a:t>
            </a:r>
          </a:p>
        </p:txBody>
      </p:sp>
      <p:pic>
        <p:nvPicPr>
          <p:cNvPr id="28" name="Picture 28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118070" y="7848055"/>
            <a:ext cx="1821260" cy="1821260"/>
          </a:xfrm>
          <a:prstGeom prst="rect">
            <a:avLst/>
          </a:prstGeom>
        </p:spPr>
      </p:pic>
      <p:pic>
        <p:nvPicPr>
          <p:cNvPr id="29" name="Picture 29">
            <a:hlinkClick r:id="rId19" action="ppaction://hlinksldjump"/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2218669" y="7814593"/>
            <a:ext cx="1854723" cy="1854723"/>
          </a:xfrm>
          <a:prstGeom prst="rect">
            <a:avLst/>
          </a:prstGeom>
        </p:spPr>
      </p:pic>
      <p:pic>
        <p:nvPicPr>
          <p:cNvPr id="30" name="Picture 30">
            <a:hlinkClick r:id="rId22" action="ppaction://hlinksldjump"/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 rot="10736242">
            <a:off x="4369462" y="7848055"/>
            <a:ext cx="1821260" cy="1821260"/>
          </a:xfrm>
          <a:prstGeom prst="rect">
            <a:avLst/>
          </a:prstGeom>
        </p:spPr>
      </p:pic>
      <p:pic>
        <p:nvPicPr>
          <p:cNvPr id="31" name="Picture 5">
            <a:extLst>
              <a:ext uri="{FF2B5EF4-FFF2-40B4-BE49-F238E27FC236}">
                <a16:creationId xmlns:a16="http://schemas.microsoft.com/office/drawing/2014/main" id="{16A50CE3-1BCA-2F3E-0E68-B53314EF9B2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>
            <a:fillRect/>
          </a:stretch>
        </p:blipFill>
        <p:spPr>
          <a:xfrm>
            <a:off x="2607454" y="359261"/>
            <a:ext cx="1312144" cy="1312144"/>
          </a:xfrm>
          <a:prstGeom prst="rect">
            <a:avLst/>
          </a:prstGeom>
        </p:spPr>
      </p:pic>
      <p:pic>
        <p:nvPicPr>
          <p:cNvPr id="32" name="MOUSE">
            <a:hlinkClick r:id="" action="ppaction://media"/>
            <a:extLst>
              <a:ext uri="{FF2B5EF4-FFF2-40B4-BE49-F238E27FC236}">
                <a16:creationId xmlns:a16="http://schemas.microsoft.com/office/drawing/2014/main" id="{862FBFC1-64D4-23B2-1CA2-9C62C645758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2897231" y="710533"/>
            <a:ext cx="609600" cy="609600"/>
          </a:xfrm>
          <a:prstGeom prst="rect">
            <a:avLst/>
          </a:prstGeom>
        </p:spPr>
      </p:pic>
      <p:pic>
        <p:nvPicPr>
          <p:cNvPr id="33" name="Gambar 32">
            <a:extLst>
              <a:ext uri="{FF2B5EF4-FFF2-40B4-BE49-F238E27FC236}">
                <a16:creationId xmlns:a16="http://schemas.microsoft.com/office/drawing/2014/main" id="{6FC7AA00-CF93-0873-8DAA-1F56B38DB87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21689" y="2952229"/>
            <a:ext cx="5480779" cy="3926164"/>
          </a:xfrm>
          <a:prstGeom prst="rect">
            <a:avLst/>
          </a:prstGeom>
        </p:spPr>
      </p:pic>
      <p:sp>
        <p:nvSpPr>
          <p:cNvPr id="34" name="Kotak Teks 33">
            <a:extLst>
              <a:ext uri="{FF2B5EF4-FFF2-40B4-BE49-F238E27FC236}">
                <a16:creationId xmlns:a16="http://schemas.microsoft.com/office/drawing/2014/main" id="{15A68EF2-47F5-AC56-61A5-086B9FF02A71}"/>
              </a:ext>
            </a:extLst>
          </p:cNvPr>
          <p:cNvSpPr txBox="1"/>
          <p:nvPr/>
        </p:nvSpPr>
        <p:spPr>
          <a:xfrm>
            <a:off x="1410332" y="3703715"/>
            <a:ext cx="455209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ooper Std Black" panose="0208090304030B020404" pitchFamily="18" charset="0"/>
              </a:rPr>
              <a:t>JENIS -JENIS OLAHRAGA</a:t>
            </a:r>
            <a:endParaRPr lang="id-ID" sz="4800" dirty="0">
              <a:solidFill>
                <a:schemeClr val="bg1"/>
              </a:solidFill>
              <a:latin typeface="Cooper Std Black" panose="0208090304030B020404" pitchFamily="18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6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522793" y="5516961"/>
            <a:ext cx="6239097" cy="418409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752710" y="8845480"/>
            <a:ext cx="19040710" cy="1439320"/>
            <a:chOff x="0" y="0"/>
            <a:chExt cx="25387614" cy="191909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5387614" cy="1036502"/>
              <a:chOff x="0" y="0"/>
              <a:chExt cx="6306477" cy="25747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06477" cy="257475"/>
              </a:xfrm>
              <a:custGeom>
                <a:avLst/>
                <a:gdLst/>
                <a:ahLst/>
                <a:cxnLst/>
                <a:rect l="l" t="t" r="r" b="b"/>
                <a:pathLst>
                  <a:path w="6306477" h="257475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257475"/>
                    </a:lnTo>
                    <a:lnTo>
                      <a:pt x="0" y="257475"/>
                    </a:lnTo>
                    <a:close/>
                  </a:path>
                </a:pathLst>
              </a:custGeom>
              <a:solidFill>
                <a:srgbClr val="5DBD39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0" y="566617"/>
              <a:ext cx="25387614" cy="1352476"/>
              <a:chOff x="0" y="0"/>
              <a:chExt cx="6306477" cy="33596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06477" cy="335965"/>
              </a:xfrm>
              <a:custGeom>
                <a:avLst/>
                <a:gdLst/>
                <a:ahLst/>
                <a:cxnLst/>
                <a:rect l="l" t="t" r="r" b="b"/>
                <a:pathLst>
                  <a:path w="6306477" h="335965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335965"/>
                    </a:lnTo>
                    <a:lnTo>
                      <a:pt x="0" y="335965"/>
                    </a:lnTo>
                    <a:close/>
                  </a:path>
                </a:pathLst>
              </a:custGeom>
              <a:solidFill>
                <a:srgbClr val="6E421A"/>
              </a:solidFill>
            </p:spPr>
          </p:sp>
        </p:grp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821487" y="7357541"/>
            <a:ext cx="1861672" cy="208113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8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1137429" y="5832973"/>
            <a:ext cx="3239877" cy="298068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6282713" y="6091281"/>
            <a:ext cx="2647487" cy="334739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-1138074" y="2793208"/>
            <a:ext cx="3015780" cy="15407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4843590" y="304987"/>
            <a:ext cx="3836602" cy="196015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6683159" y="-1227331"/>
            <a:ext cx="3836602" cy="196015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653933" y="670856"/>
            <a:ext cx="2993575" cy="5442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16761891" y="444883"/>
            <a:ext cx="1125685" cy="99623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12649855" y="7516290"/>
            <a:ext cx="2359313" cy="2658381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3088632" y="7335421"/>
            <a:ext cx="1944305" cy="222785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7856151" y="7537431"/>
            <a:ext cx="3403054" cy="2616098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15136934" y="7609008"/>
            <a:ext cx="1772430" cy="2282989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6"/>
          <a:srcRect/>
          <a:stretch>
            <a:fillRect/>
          </a:stretch>
        </p:blipFill>
        <p:spPr>
          <a:xfrm>
            <a:off x="2279563" y="8394408"/>
            <a:ext cx="1781221" cy="1727784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1135855" y="8321836"/>
            <a:ext cx="1828952" cy="159195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>
            <a:fillRect/>
          </a:stretch>
        </p:blipFill>
        <p:spPr>
          <a:xfrm>
            <a:off x="0" y="8321836"/>
            <a:ext cx="1387153" cy="1758673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>
            <a:fillRect/>
          </a:stretch>
        </p:blipFill>
        <p:spPr>
          <a:xfrm>
            <a:off x="5496841" y="8174380"/>
            <a:ext cx="3043325" cy="1886862"/>
          </a:xfrm>
          <a:prstGeom prst="rect">
            <a:avLst/>
          </a:prstGeom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54533C55-2698-25DE-72C7-F1A568993ED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>
            <a:fillRect/>
          </a:stretch>
        </p:blipFill>
        <p:spPr>
          <a:xfrm>
            <a:off x="2887913" y="1621450"/>
            <a:ext cx="9787367" cy="6361989"/>
          </a:xfrm>
          <a:prstGeom prst="rect">
            <a:avLst/>
          </a:prstGeom>
        </p:spPr>
      </p:pic>
      <p:pic>
        <p:nvPicPr>
          <p:cNvPr id="28" name="Picture 16">
            <a:hlinkClick r:id="rId34" action="ppaction://hlinksldjump"/>
            <a:extLst>
              <a:ext uri="{FF2B5EF4-FFF2-40B4-BE49-F238E27FC236}">
                <a16:creationId xmlns:a16="http://schemas.microsoft.com/office/drawing/2014/main" id="{53D65373-C564-DCC4-1055-275A2E43025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rcRect/>
          <a:stretch>
            <a:fillRect/>
          </a:stretch>
        </p:blipFill>
        <p:spPr>
          <a:xfrm>
            <a:off x="15126187" y="174819"/>
            <a:ext cx="1353108" cy="1353108"/>
          </a:xfrm>
          <a:prstGeom prst="rect">
            <a:avLst/>
          </a:prstGeom>
        </p:spPr>
      </p:pic>
      <p:pic>
        <p:nvPicPr>
          <p:cNvPr id="32" name="Picture 24">
            <a:hlinkClick r:id="rId37" action="ppaction://hlinksldjump"/>
            <a:extLst>
              <a:ext uri="{FF2B5EF4-FFF2-40B4-BE49-F238E27FC236}">
                <a16:creationId xmlns:a16="http://schemas.microsoft.com/office/drawing/2014/main" id="{BBC9C084-5A03-CF0A-0C2F-9B569041F309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>
            <a:fillRect/>
          </a:stretch>
        </p:blipFill>
        <p:spPr>
          <a:xfrm rot="10800000">
            <a:off x="16689920" y="150304"/>
            <a:ext cx="1372388" cy="1372388"/>
          </a:xfrm>
          <a:prstGeom prst="rect">
            <a:avLst/>
          </a:prstGeom>
        </p:spPr>
      </p:pic>
      <p:pic>
        <p:nvPicPr>
          <p:cNvPr id="24" name="Picture 5">
            <a:extLst>
              <a:ext uri="{FF2B5EF4-FFF2-40B4-BE49-F238E27FC236}">
                <a16:creationId xmlns:a16="http://schemas.microsoft.com/office/drawing/2014/main" id="{29ABA8B1-B72C-C86E-14C7-B8BF3614EE6A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>
            <a:fillRect/>
          </a:stretch>
        </p:blipFill>
        <p:spPr>
          <a:xfrm>
            <a:off x="2574944" y="309306"/>
            <a:ext cx="1312144" cy="1312144"/>
          </a:xfrm>
          <a:prstGeom prst="rect">
            <a:avLst/>
          </a:prstGeom>
        </p:spPr>
      </p:pic>
      <p:pic>
        <p:nvPicPr>
          <p:cNvPr id="31" name="Media Online 30" title="GEMAR BEROLAHRAGA || Kelas 1 Tema 2 Subtema 1 Pembelajaran 1">
            <a:hlinkClick r:id="" action="ppaction://media"/>
            <a:extLst>
              <a:ext uri="{FF2B5EF4-FFF2-40B4-BE49-F238E27FC236}">
                <a16:creationId xmlns:a16="http://schemas.microsoft.com/office/drawing/2014/main" id="{C2F7F070-BDB3-87B0-C0B3-41F2D1E54341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42"/>
          <a:stretch>
            <a:fillRect/>
          </a:stretch>
        </p:blipFill>
        <p:spPr>
          <a:xfrm>
            <a:off x="4528270" y="2552700"/>
            <a:ext cx="6730935" cy="3894095"/>
          </a:xfrm>
          <a:prstGeom prst="rect">
            <a:avLst/>
          </a:prstGeom>
        </p:spPr>
      </p:pic>
      <p:pic>
        <p:nvPicPr>
          <p:cNvPr id="36" name="Gambar 35">
            <a:extLst>
              <a:ext uri="{FF2B5EF4-FFF2-40B4-BE49-F238E27FC236}">
                <a16:creationId xmlns:a16="http://schemas.microsoft.com/office/drawing/2014/main" id="{0BEC4050-233A-DDF2-CFC6-1C623E668084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3214348" y="2305223"/>
            <a:ext cx="4673228" cy="3347673"/>
          </a:xfrm>
          <a:prstGeom prst="rect">
            <a:avLst/>
          </a:prstGeom>
        </p:spPr>
      </p:pic>
      <p:sp>
        <p:nvSpPr>
          <p:cNvPr id="37" name="TextBox 18">
            <a:extLst>
              <a:ext uri="{FF2B5EF4-FFF2-40B4-BE49-F238E27FC236}">
                <a16:creationId xmlns:a16="http://schemas.microsoft.com/office/drawing/2014/main" id="{84B5B91B-1468-B828-F3B3-7D8762D84173}"/>
              </a:ext>
            </a:extLst>
          </p:cNvPr>
          <p:cNvSpPr txBox="1"/>
          <p:nvPr/>
        </p:nvSpPr>
        <p:spPr>
          <a:xfrm>
            <a:off x="12110052" y="3166652"/>
            <a:ext cx="6820148" cy="15132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4"/>
              </a:lnSpc>
              <a:spcBef>
                <a:spcPct val="0"/>
              </a:spcBef>
            </a:pPr>
            <a:r>
              <a:rPr lang="en-US" sz="4800" dirty="0">
                <a:solidFill>
                  <a:schemeClr val="bg1"/>
                </a:solidFill>
                <a:latin typeface="Black Burger"/>
              </a:rPr>
              <a:t>VIDEO</a:t>
            </a:r>
          </a:p>
          <a:p>
            <a:pPr algn="ctr">
              <a:lnSpc>
                <a:spcPts val="5884"/>
              </a:lnSpc>
              <a:spcBef>
                <a:spcPct val="0"/>
              </a:spcBef>
            </a:pPr>
            <a:r>
              <a:rPr lang="en-US" sz="4800" dirty="0">
                <a:solidFill>
                  <a:schemeClr val="bg1"/>
                </a:solidFill>
                <a:latin typeface="Black Burger"/>
              </a:rPr>
              <a:t> KEGEMARANKU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62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522793" y="5516961"/>
            <a:ext cx="6239097" cy="418409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752710" y="8845480"/>
            <a:ext cx="19040710" cy="1439320"/>
            <a:chOff x="0" y="0"/>
            <a:chExt cx="25387614" cy="191909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5387614" cy="1036502"/>
              <a:chOff x="0" y="0"/>
              <a:chExt cx="6306477" cy="25747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06477" cy="257475"/>
              </a:xfrm>
              <a:custGeom>
                <a:avLst/>
                <a:gdLst/>
                <a:ahLst/>
                <a:cxnLst/>
                <a:rect l="l" t="t" r="r" b="b"/>
                <a:pathLst>
                  <a:path w="6306477" h="257475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257475"/>
                    </a:lnTo>
                    <a:lnTo>
                      <a:pt x="0" y="257475"/>
                    </a:lnTo>
                    <a:close/>
                  </a:path>
                </a:pathLst>
              </a:custGeom>
              <a:solidFill>
                <a:srgbClr val="5DBD39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0" y="566617"/>
              <a:ext cx="25387614" cy="1352476"/>
              <a:chOff x="0" y="0"/>
              <a:chExt cx="6306477" cy="33596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06477" cy="335965"/>
              </a:xfrm>
              <a:custGeom>
                <a:avLst/>
                <a:gdLst/>
                <a:ahLst/>
                <a:cxnLst/>
                <a:rect l="l" t="t" r="r" b="b"/>
                <a:pathLst>
                  <a:path w="6306477" h="335965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335965"/>
                    </a:lnTo>
                    <a:lnTo>
                      <a:pt x="0" y="335965"/>
                    </a:lnTo>
                    <a:close/>
                  </a:path>
                </a:pathLst>
              </a:custGeom>
              <a:solidFill>
                <a:srgbClr val="6E421A"/>
              </a:solidFill>
            </p:spPr>
          </p:sp>
        </p:grp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821487" y="7357541"/>
            <a:ext cx="1861672" cy="208113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8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1137429" y="5516961"/>
            <a:ext cx="3583368" cy="329669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5719265" y="5378874"/>
            <a:ext cx="3210936" cy="405980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-1138074" y="2793208"/>
            <a:ext cx="3584014" cy="183110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5136934" y="1697508"/>
            <a:ext cx="3836602" cy="196015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6683159" y="-1227331"/>
            <a:ext cx="3836602" cy="196015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653933" y="670856"/>
            <a:ext cx="2993575" cy="5442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16761891" y="444883"/>
            <a:ext cx="1125685" cy="99623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12649855" y="7516290"/>
            <a:ext cx="2359313" cy="2658381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3088632" y="7335421"/>
            <a:ext cx="1944305" cy="222785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7856151" y="7537431"/>
            <a:ext cx="3403054" cy="2616098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15136934" y="7609008"/>
            <a:ext cx="1772430" cy="2282989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6"/>
          <a:srcRect/>
          <a:stretch>
            <a:fillRect/>
          </a:stretch>
        </p:blipFill>
        <p:spPr>
          <a:xfrm>
            <a:off x="2279563" y="8394408"/>
            <a:ext cx="1781221" cy="1727784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1135855" y="8321836"/>
            <a:ext cx="1828952" cy="159195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>
            <a:fillRect/>
          </a:stretch>
        </p:blipFill>
        <p:spPr>
          <a:xfrm>
            <a:off x="0" y="8321836"/>
            <a:ext cx="1387153" cy="1758673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>
            <a:fillRect/>
          </a:stretch>
        </p:blipFill>
        <p:spPr>
          <a:xfrm>
            <a:off x="5496841" y="8174380"/>
            <a:ext cx="3043325" cy="1886862"/>
          </a:xfrm>
          <a:prstGeom prst="rect">
            <a:avLst/>
          </a:prstGeom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54533C55-2698-25DE-72C7-F1A568993ED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>
            <a:fillRect/>
          </a:stretch>
        </p:blipFill>
        <p:spPr>
          <a:xfrm>
            <a:off x="2445939" y="1330829"/>
            <a:ext cx="10004385" cy="6549493"/>
          </a:xfrm>
          <a:prstGeom prst="rect">
            <a:avLst/>
          </a:prstGeom>
        </p:spPr>
      </p:pic>
      <p:pic>
        <p:nvPicPr>
          <p:cNvPr id="28" name="Picture 24">
            <a:hlinkClick r:id="rId34" action="ppaction://hlinksldjump"/>
            <a:extLst>
              <a:ext uri="{FF2B5EF4-FFF2-40B4-BE49-F238E27FC236}">
                <a16:creationId xmlns:a16="http://schemas.microsoft.com/office/drawing/2014/main" id="{7E92369E-C30A-D6E3-D25A-E5BC98244E1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rcRect/>
          <a:stretch>
            <a:fillRect/>
          </a:stretch>
        </p:blipFill>
        <p:spPr>
          <a:xfrm rot="10800000">
            <a:off x="16761890" y="150709"/>
            <a:ext cx="1372388" cy="1372388"/>
          </a:xfrm>
          <a:prstGeom prst="rect">
            <a:avLst/>
          </a:prstGeom>
        </p:spPr>
      </p:pic>
      <p:pic>
        <p:nvPicPr>
          <p:cNvPr id="30" name="Picture 16">
            <a:hlinkClick r:id="rId37" action="ppaction://hlinksldjump"/>
            <a:extLst>
              <a:ext uri="{FF2B5EF4-FFF2-40B4-BE49-F238E27FC236}">
                <a16:creationId xmlns:a16="http://schemas.microsoft.com/office/drawing/2014/main" id="{1E40BF7F-B441-2CC8-8FC8-D15597BC20E6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>
            <a:fillRect/>
          </a:stretch>
        </p:blipFill>
        <p:spPr>
          <a:xfrm>
            <a:off x="15232789" y="112746"/>
            <a:ext cx="1410351" cy="1410351"/>
          </a:xfrm>
          <a:prstGeom prst="rect">
            <a:avLst/>
          </a:prstGeom>
        </p:spPr>
      </p:pic>
      <p:pic>
        <p:nvPicPr>
          <p:cNvPr id="31" name="Picture 5">
            <a:extLst>
              <a:ext uri="{FF2B5EF4-FFF2-40B4-BE49-F238E27FC236}">
                <a16:creationId xmlns:a16="http://schemas.microsoft.com/office/drawing/2014/main" id="{366D5463-EE10-B8F2-33F8-96A2D0395222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>
            <a:fillRect/>
          </a:stretch>
        </p:blipFill>
        <p:spPr>
          <a:xfrm>
            <a:off x="2690456" y="286926"/>
            <a:ext cx="1312144" cy="1312144"/>
          </a:xfrm>
          <a:prstGeom prst="rect">
            <a:avLst/>
          </a:prstGeom>
        </p:spPr>
      </p:pic>
      <p:pic>
        <p:nvPicPr>
          <p:cNvPr id="32" name="Media Online 31" title="Kegemaran Ku, Gemar Berolahraga Kelas 1 SD Kurikulum 2013">
            <a:hlinkClick r:id="" action="ppaction://media"/>
            <a:extLst>
              <a:ext uri="{FF2B5EF4-FFF2-40B4-BE49-F238E27FC236}">
                <a16:creationId xmlns:a16="http://schemas.microsoft.com/office/drawing/2014/main" id="{24C2E090-DC44-B039-6276-A47F483BDB5B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42"/>
          <a:stretch>
            <a:fillRect/>
          </a:stretch>
        </p:blipFill>
        <p:spPr>
          <a:xfrm>
            <a:off x="4215311" y="2349316"/>
            <a:ext cx="6579656" cy="3803622"/>
          </a:xfrm>
          <a:prstGeom prst="rect">
            <a:avLst/>
          </a:prstGeom>
        </p:spPr>
      </p:pic>
      <p:pic>
        <p:nvPicPr>
          <p:cNvPr id="27" name="Gambar 26">
            <a:extLst>
              <a:ext uri="{FF2B5EF4-FFF2-40B4-BE49-F238E27FC236}">
                <a16:creationId xmlns:a16="http://schemas.microsoft.com/office/drawing/2014/main" id="{3A9EA441-E5E3-B7C5-9C53-76A882E03C04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2891202" y="2708758"/>
            <a:ext cx="4945461" cy="2670116"/>
          </a:xfrm>
          <a:prstGeom prst="rect">
            <a:avLst/>
          </a:prstGeom>
        </p:spPr>
      </p:pic>
      <p:sp>
        <p:nvSpPr>
          <p:cNvPr id="29" name="TextBox 18">
            <a:extLst>
              <a:ext uri="{FF2B5EF4-FFF2-40B4-BE49-F238E27FC236}">
                <a16:creationId xmlns:a16="http://schemas.microsoft.com/office/drawing/2014/main" id="{747B9476-2128-E895-BAF3-9A5F0EFB097C}"/>
              </a:ext>
            </a:extLst>
          </p:cNvPr>
          <p:cNvSpPr txBox="1"/>
          <p:nvPr/>
        </p:nvSpPr>
        <p:spPr>
          <a:xfrm>
            <a:off x="11953858" y="2866794"/>
            <a:ext cx="6820148" cy="226985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4"/>
              </a:lnSpc>
              <a:spcBef>
                <a:spcPct val="0"/>
              </a:spcBef>
            </a:pPr>
            <a:r>
              <a:rPr lang="en-US" sz="4400" dirty="0">
                <a:solidFill>
                  <a:schemeClr val="bg1"/>
                </a:solidFill>
                <a:latin typeface="Black Burger"/>
              </a:rPr>
              <a:t>VIDEO</a:t>
            </a:r>
          </a:p>
          <a:p>
            <a:pPr algn="ctr">
              <a:lnSpc>
                <a:spcPts val="5884"/>
              </a:lnSpc>
              <a:spcBef>
                <a:spcPct val="0"/>
              </a:spcBef>
            </a:pPr>
            <a:r>
              <a:rPr lang="en-US" sz="4400" dirty="0">
                <a:solidFill>
                  <a:schemeClr val="bg1"/>
                </a:solidFill>
                <a:latin typeface="Black Burger"/>
              </a:rPr>
              <a:t> ANIMASI GEMAR OLAHRAGA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0046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522793" y="5454806"/>
            <a:ext cx="6239097" cy="418409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752710" y="8845480"/>
            <a:ext cx="19040710" cy="1439320"/>
            <a:chOff x="0" y="0"/>
            <a:chExt cx="25387614" cy="191909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5387614" cy="1036502"/>
              <a:chOff x="0" y="0"/>
              <a:chExt cx="6306477" cy="25747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06477" cy="257475"/>
              </a:xfrm>
              <a:custGeom>
                <a:avLst/>
                <a:gdLst/>
                <a:ahLst/>
                <a:cxnLst/>
                <a:rect l="l" t="t" r="r" b="b"/>
                <a:pathLst>
                  <a:path w="6306477" h="257475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257475"/>
                    </a:lnTo>
                    <a:lnTo>
                      <a:pt x="0" y="257475"/>
                    </a:lnTo>
                    <a:close/>
                  </a:path>
                </a:pathLst>
              </a:custGeom>
              <a:solidFill>
                <a:srgbClr val="5DBD39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0" y="566617"/>
              <a:ext cx="25387614" cy="1352476"/>
              <a:chOff x="0" y="0"/>
              <a:chExt cx="6306477" cy="33596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06477" cy="335965"/>
              </a:xfrm>
              <a:custGeom>
                <a:avLst/>
                <a:gdLst/>
                <a:ahLst/>
                <a:cxnLst/>
                <a:rect l="l" t="t" r="r" b="b"/>
                <a:pathLst>
                  <a:path w="6306477" h="335965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335965"/>
                    </a:lnTo>
                    <a:lnTo>
                      <a:pt x="0" y="335965"/>
                    </a:lnTo>
                    <a:close/>
                  </a:path>
                </a:pathLst>
              </a:custGeom>
              <a:solidFill>
                <a:srgbClr val="6E421A"/>
              </a:solidFill>
            </p:spPr>
          </p:sp>
        </p:grp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821487" y="7357541"/>
            <a:ext cx="1861672" cy="208113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alphaModFix amt="8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1137429" y="5516961"/>
            <a:ext cx="3583368" cy="329669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5719265" y="5378874"/>
            <a:ext cx="3210936" cy="405980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-1138074" y="2793208"/>
            <a:ext cx="3584014" cy="183110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4843589" y="640120"/>
            <a:ext cx="3836602" cy="196015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6683159" y="-1227331"/>
            <a:ext cx="3836602" cy="196015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653933" y="670856"/>
            <a:ext cx="2993575" cy="5442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16761891" y="444883"/>
            <a:ext cx="1125685" cy="99623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12649855" y="7516290"/>
            <a:ext cx="2359313" cy="2658381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3088632" y="7335421"/>
            <a:ext cx="1944305" cy="222785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>
            <a:off x="15136934" y="7609008"/>
            <a:ext cx="1772430" cy="2282989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3"/>
          <a:srcRect/>
          <a:stretch>
            <a:fillRect/>
          </a:stretch>
        </p:blipFill>
        <p:spPr>
          <a:xfrm>
            <a:off x="2279563" y="8394408"/>
            <a:ext cx="1781221" cy="1727784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4"/>
          <a:srcRect/>
          <a:stretch>
            <a:fillRect/>
          </a:stretch>
        </p:blipFill>
        <p:spPr>
          <a:xfrm>
            <a:off x="1135855" y="8321836"/>
            <a:ext cx="1828952" cy="159195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>
            <a:fillRect/>
          </a:stretch>
        </p:blipFill>
        <p:spPr>
          <a:xfrm>
            <a:off x="0" y="8321836"/>
            <a:ext cx="1387153" cy="1758673"/>
          </a:xfrm>
          <a:prstGeom prst="rect">
            <a:avLst/>
          </a:prstGeom>
        </p:spPr>
      </p:pic>
      <p:pic>
        <p:nvPicPr>
          <p:cNvPr id="24" name="Picture 24">
            <a:hlinkClick r:id="rId27"/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>
            <a:fillRect/>
          </a:stretch>
        </p:blipFill>
        <p:spPr>
          <a:xfrm>
            <a:off x="5831245" y="3171674"/>
            <a:ext cx="7579867" cy="3031946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>
            <a:fillRect/>
          </a:stretch>
        </p:blipFill>
        <p:spPr>
          <a:xfrm rot="-1575163">
            <a:off x="13222009" y="5599927"/>
            <a:ext cx="1088303" cy="1853147"/>
          </a:xfrm>
          <a:prstGeom prst="rect">
            <a:avLst/>
          </a:prstGeom>
        </p:spPr>
      </p:pic>
      <p:pic>
        <p:nvPicPr>
          <p:cNvPr id="30" name="Picture 16">
            <a:hlinkClick r:id="rId32" action="ppaction://hlinksldjump"/>
            <a:extLst>
              <a:ext uri="{FF2B5EF4-FFF2-40B4-BE49-F238E27FC236}">
                <a16:creationId xmlns:a16="http://schemas.microsoft.com/office/drawing/2014/main" id="{A5EBB5CA-85EC-DE90-A90A-C8EB6CC3E809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>
            <a:fillRect/>
          </a:stretch>
        </p:blipFill>
        <p:spPr>
          <a:xfrm>
            <a:off x="15136934" y="109975"/>
            <a:ext cx="1476692" cy="1476692"/>
          </a:xfrm>
          <a:prstGeom prst="rect">
            <a:avLst/>
          </a:prstGeom>
        </p:spPr>
      </p:pic>
      <p:pic>
        <p:nvPicPr>
          <p:cNvPr id="32" name="Picture 24">
            <a:hlinkClick r:id="rId35" action="ppaction://hlinksldjump"/>
            <a:extLst>
              <a:ext uri="{FF2B5EF4-FFF2-40B4-BE49-F238E27FC236}">
                <a16:creationId xmlns:a16="http://schemas.microsoft.com/office/drawing/2014/main" id="{0999FAE9-C8A6-72B6-146A-77867960F33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>
            <a:fillRect/>
          </a:stretch>
        </p:blipFill>
        <p:spPr>
          <a:xfrm rot="10800000">
            <a:off x="16761890" y="150709"/>
            <a:ext cx="1372388" cy="1372388"/>
          </a:xfrm>
          <a:prstGeom prst="rect">
            <a:avLst/>
          </a:prstGeom>
        </p:spPr>
      </p:pic>
      <p:sp>
        <p:nvSpPr>
          <p:cNvPr id="37" name="TextBox 15">
            <a:extLst>
              <a:ext uri="{FF2B5EF4-FFF2-40B4-BE49-F238E27FC236}">
                <a16:creationId xmlns:a16="http://schemas.microsoft.com/office/drawing/2014/main" id="{AF6B2DF6-19D1-31DE-9972-F97D59D29B4E}"/>
              </a:ext>
            </a:extLst>
          </p:cNvPr>
          <p:cNvSpPr txBox="1"/>
          <p:nvPr/>
        </p:nvSpPr>
        <p:spPr>
          <a:xfrm>
            <a:off x="5831245" y="1692668"/>
            <a:ext cx="6625509" cy="959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49"/>
              </a:lnSpc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Arcade Gamer"/>
              </a:rPr>
              <a:t>TEKAN !</a:t>
            </a:r>
          </a:p>
        </p:txBody>
      </p:sp>
      <p:pic>
        <p:nvPicPr>
          <p:cNvPr id="18" name="Picture 5">
            <a:extLst>
              <a:ext uri="{FF2B5EF4-FFF2-40B4-BE49-F238E27FC236}">
                <a16:creationId xmlns:a16="http://schemas.microsoft.com/office/drawing/2014/main" id="{0DC3E809-B828-186E-25FB-FB3145C7E3E5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>
            <a:fillRect/>
          </a:stretch>
        </p:blipFill>
        <p:spPr>
          <a:xfrm>
            <a:off x="2712574" y="274523"/>
            <a:ext cx="1312144" cy="131214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55235" y="9226203"/>
            <a:ext cx="18643235" cy="1409274"/>
            <a:chOff x="0" y="0"/>
            <a:chExt cx="24857646" cy="187903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857646" cy="1014865"/>
              <a:chOff x="0" y="0"/>
              <a:chExt cx="6306477" cy="25747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06477" cy="257475"/>
              </a:xfrm>
              <a:custGeom>
                <a:avLst/>
                <a:gdLst/>
                <a:ahLst/>
                <a:cxnLst/>
                <a:rect l="l" t="t" r="r" b="b"/>
                <a:pathLst>
                  <a:path w="6306477" h="257475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257475"/>
                    </a:lnTo>
                    <a:lnTo>
                      <a:pt x="0" y="257475"/>
                    </a:lnTo>
                    <a:close/>
                  </a:path>
                </a:pathLst>
              </a:custGeom>
              <a:solidFill>
                <a:srgbClr val="5DBD39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0" y="554789"/>
              <a:ext cx="24857646" cy="1324243"/>
              <a:chOff x="0" y="0"/>
              <a:chExt cx="6306477" cy="33596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06477" cy="335965"/>
              </a:xfrm>
              <a:custGeom>
                <a:avLst/>
                <a:gdLst/>
                <a:ahLst/>
                <a:cxnLst/>
                <a:rect l="l" t="t" r="r" b="b"/>
                <a:pathLst>
                  <a:path w="6306477" h="335965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335965"/>
                    </a:lnTo>
                    <a:lnTo>
                      <a:pt x="0" y="335965"/>
                    </a:lnTo>
                    <a:close/>
                  </a:path>
                </a:pathLst>
              </a:custGeom>
              <a:solidFill>
                <a:srgbClr val="6E421A"/>
              </a:solidFill>
            </p:spPr>
          </p:sp>
        </p:grp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11258" y="7448122"/>
            <a:ext cx="2079916" cy="262977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208084" y="6783159"/>
            <a:ext cx="2079916" cy="262977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53933" y="670856"/>
            <a:ext cx="2993575" cy="54428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695062" y="3254670"/>
            <a:ext cx="2153924" cy="215392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1277315" y="-1363125"/>
            <a:ext cx="2391825" cy="239182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703515" y="2059843"/>
            <a:ext cx="13592251" cy="6390511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150399" y="4656349"/>
            <a:ext cx="9067684" cy="266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72"/>
              </a:lnSpc>
            </a:pPr>
            <a:r>
              <a:rPr lang="en-US" sz="2980" dirty="0">
                <a:solidFill>
                  <a:srgbClr val="000000"/>
                </a:solidFill>
                <a:latin typeface="Agrandir Medium"/>
              </a:rPr>
              <a:t>Nama	: Valentina Eva Damayanti </a:t>
            </a:r>
          </a:p>
          <a:p>
            <a:pPr>
              <a:lnSpc>
                <a:spcPts val="4172"/>
              </a:lnSpc>
            </a:pPr>
            <a:r>
              <a:rPr lang="en-US" sz="2980" dirty="0">
                <a:solidFill>
                  <a:srgbClr val="000000"/>
                </a:solidFill>
                <a:latin typeface="Agrandir Medium"/>
              </a:rPr>
              <a:t>NIM		: 21105244037</a:t>
            </a:r>
          </a:p>
          <a:p>
            <a:pPr>
              <a:lnSpc>
                <a:spcPts val="4172"/>
              </a:lnSpc>
            </a:pPr>
            <a:r>
              <a:rPr lang="en-US" sz="2980" dirty="0">
                <a:solidFill>
                  <a:srgbClr val="000000"/>
                </a:solidFill>
                <a:latin typeface="Agrandir Medium"/>
              </a:rPr>
              <a:t>Prodi	: Teknologi Pendidikan A 2021</a:t>
            </a:r>
          </a:p>
          <a:p>
            <a:pPr>
              <a:lnSpc>
                <a:spcPts val="4172"/>
              </a:lnSpc>
            </a:pPr>
            <a:r>
              <a:rPr lang="en-US" sz="2980" dirty="0">
                <a:solidFill>
                  <a:srgbClr val="000000"/>
                </a:solidFill>
                <a:latin typeface="Agrandir Medium"/>
              </a:rPr>
              <a:t>Email	: valentinaeva.2021@student.uny.ac.id</a:t>
            </a:r>
          </a:p>
          <a:p>
            <a:pPr>
              <a:lnSpc>
                <a:spcPts val="4172"/>
              </a:lnSpc>
            </a:pPr>
            <a:r>
              <a:rPr lang="en-US" sz="2980" dirty="0">
                <a:solidFill>
                  <a:srgbClr val="000000"/>
                </a:solidFill>
                <a:latin typeface="Agrandir Medium"/>
              </a:rPr>
              <a:t>No HP	: 085803902398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7010539" y="3394144"/>
            <a:ext cx="1566959" cy="1566959"/>
          </a:xfrm>
          <a:prstGeom prst="rect">
            <a:avLst/>
          </a:prstGeom>
        </p:spPr>
      </p:pic>
      <p:pic>
        <p:nvPicPr>
          <p:cNvPr id="18" name="Picture 24">
            <a:hlinkClick r:id="rId18" action="ppaction://hlinksldjump"/>
            <a:extLst>
              <a:ext uri="{FF2B5EF4-FFF2-40B4-BE49-F238E27FC236}">
                <a16:creationId xmlns:a16="http://schemas.microsoft.com/office/drawing/2014/main" id="{8E11B6C1-1595-81D3-4BAC-63E051DB198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 rot="10800000">
            <a:off x="16535400" y="187868"/>
            <a:ext cx="1546712" cy="1546712"/>
          </a:xfrm>
          <a:prstGeom prst="rect">
            <a:avLst/>
          </a:prstGeom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261F2D11-CA17-EEBA-2B21-B6768287844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>
            <a:off x="2586439" y="270815"/>
            <a:ext cx="1312144" cy="1312144"/>
          </a:xfrm>
          <a:prstGeom prst="rect">
            <a:avLst/>
          </a:prstGeom>
        </p:spPr>
      </p:pic>
      <p:pic>
        <p:nvPicPr>
          <p:cNvPr id="14" name="MOUSE">
            <a:hlinkClick r:id="" action="ppaction://media"/>
            <a:extLst>
              <a:ext uri="{FF2B5EF4-FFF2-40B4-BE49-F238E27FC236}">
                <a16:creationId xmlns:a16="http://schemas.microsoft.com/office/drawing/2014/main" id="{054814C7-BC7A-B511-7690-8DEF4E71AD8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2858645" y="622087"/>
            <a:ext cx="609600" cy="609600"/>
          </a:xfrm>
          <a:prstGeom prst="rect">
            <a:avLst/>
          </a:prstGeom>
        </p:spPr>
      </p:pic>
      <p:pic>
        <p:nvPicPr>
          <p:cNvPr id="19" name="Picture 14">
            <a:extLst>
              <a:ext uri="{FF2B5EF4-FFF2-40B4-BE49-F238E27FC236}">
                <a16:creationId xmlns:a16="http://schemas.microsoft.com/office/drawing/2014/main" id="{2D31F7D1-986E-A829-5D2B-20764D1D93E4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5257800" y="156856"/>
            <a:ext cx="6348978" cy="1787263"/>
          </a:xfrm>
          <a:prstGeom prst="rect">
            <a:avLst/>
          </a:prstGeom>
        </p:spPr>
      </p:pic>
      <p:sp>
        <p:nvSpPr>
          <p:cNvPr id="20" name="Kotak Teks 19">
            <a:extLst>
              <a:ext uri="{FF2B5EF4-FFF2-40B4-BE49-F238E27FC236}">
                <a16:creationId xmlns:a16="http://schemas.microsoft.com/office/drawing/2014/main" id="{DB8F7D7E-A49B-B837-41CC-4C3C6BD29ACA}"/>
              </a:ext>
            </a:extLst>
          </p:cNvPr>
          <p:cNvSpPr txBox="1"/>
          <p:nvPr/>
        </p:nvSpPr>
        <p:spPr>
          <a:xfrm>
            <a:off x="6334505" y="489921"/>
            <a:ext cx="94948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Cooper Std Black" panose="0208090304030B020404" pitchFamily="18" charset="0"/>
              </a:rPr>
              <a:t>PROFILE</a:t>
            </a:r>
            <a:endParaRPr lang="id-ID" sz="6000" dirty="0">
              <a:solidFill>
                <a:schemeClr val="bg1"/>
              </a:solidFill>
              <a:latin typeface="Cooper Std Black" panose="0208090304030B0204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283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522793" y="5516961"/>
            <a:ext cx="6239097" cy="418409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752710" y="8845480"/>
            <a:ext cx="19040710" cy="1439320"/>
            <a:chOff x="0" y="0"/>
            <a:chExt cx="25387614" cy="191909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5387614" cy="1036502"/>
              <a:chOff x="0" y="0"/>
              <a:chExt cx="6306477" cy="25747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06477" cy="257475"/>
              </a:xfrm>
              <a:custGeom>
                <a:avLst/>
                <a:gdLst/>
                <a:ahLst/>
                <a:cxnLst/>
                <a:rect l="l" t="t" r="r" b="b"/>
                <a:pathLst>
                  <a:path w="6306477" h="257475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257475"/>
                    </a:lnTo>
                    <a:lnTo>
                      <a:pt x="0" y="257475"/>
                    </a:lnTo>
                    <a:close/>
                  </a:path>
                </a:pathLst>
              </a:custGeom>
              <a:solidFill>
                <a:srgbClr val="5DBD39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0" y="566617"/>
              <a:ext cx="25387614" cy="1352476"/>
              <a:chOff x="0" y="0"/>
              <a:chExt cx="6306477" cy="33596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06477" cy="335965"/>
              </a:xfrm>
              <a:custGeom>
                <a:avLst/>
                <a:gdLst/>
                <a:ahLst/>
                <a:cxnLst/>
                <a:rect l="l" t="t" r="r" b="b"/>
                <a:pathLst>
                  <a:path w="6306477" h="335965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335965"/>
                    </a:lnTo>
                    <a:lnTo>
                      <a:pt x="0" y="335965"/>
                    </a:lnTo>
                    <a:close/>
                  </a:path>
                </a:pathLst>
              </a:custGeom>
              <a:solidFill>
                <a:srgbClr val="6E421A"/>
              </a:solidFill>
            </p:spPr>
          </p:sp>
        </p:grp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4821487" y="7357541"/>
            <a:ext cx="1861672" cy="208113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alphaModFix amt="8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1137429" y="5516961"/>
            <a:ext cx="3583368" cy="329669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5719265" y="5378874"/>
            <a:ext cx="3210936" cy="405980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-1138074" y="2793208"/>
            <a:ext cx="3584014" cy="183110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5502739" y="1835257"/>
            <a:ext cx="3643987" cy="186174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6683159" y="-1227331"/>
            <a:ext cx="3836602" cy="196015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653933" y="670856"/>
            <a:ext cx="2993575" cy="5442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16761891" y="444883"/>
            <a:ext cx="1125685" cy="99623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12649855" y="7516290"/>
            <a:ext cx="2359313" cy="2658381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>
            <a:off x="3088632" y="7335421"/>
            <a:ext cx="1944305" cy="222785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>
            <a:fillRect/>
          </a:stretch>
        </p:blipFill>
        <p:spPr>
          <a:xfrm>
            <a:off x="7856151" y="7537431"/>
            <a:ext cx="3403054" cy="2616098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>
            <a:fillRect/>
          </a:stretch>
        </p:blipFill>
        <p:spPr>
          <a:xfrm>
            <a:off x="15136934" y="7609008"/>
            <a:ext cx="1772430" cy="2282989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2279563" y="8394408"/>
            <a:ext cx="1781221" cy="1727784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8"/>
          <a:srcRect/>
          <a:stretch>
            <a:fillRect/>
          </a:stretch>
        </p:blipFill>
        <p:spPr>
          <a:xfrm>
            <a:off x="1135855" y="8321836"/>
            <a:ext cx="1828952" cy="159195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>
            <a:fillRect/>
          </a:stretch>
        </p:blipFill>
        <p:spPr>
          <a:xfrm>
            <a:off x="0" y="8321836"/>
            <a:ext cx="1387153" cy="1758673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>
            <a:fillRect/>
          </a:stretch>
        </p:blipFill>
        <p:spPr>
          <a:xfrm>
            <a:off x="5496841" y="8174380"/>
            <a:ext cx="3043325" cy="1886862"/>
          </a:xfrm>
          <a:prstGeom prst="rect">
            <a:avLst/>
          </a:prstGeom>
        </p:spPr>
      </p:pic>
      <p:sp>
        <p:nvSpPr>
          <p:cNvPr id="32" name="TextBox 16">
            <a:extLst>
              <a:ext uri="{FF2B5EF4-FFF2-40B4-BE49-F238E27FC236}">
                <a16:creationId xmlns:a16="http://schemas.microsoft.com/office/drawing/2014/main" id="{5AFEB4D5-C869-D26C-00F7-D4DA2190A4FA}"/>
              </a:ext>
            </a:extLst>
          </p:cNvPr>
          <p:cNvSpPr txBox="1"/>
          <p:nvPr/>
        </p:nvSpPr>
        <p:spPr>
          <a:xfrm>
            <a:off x="4270523" y="1281371"/>
            <a:ext cx="9845713" cy="58589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72"/>
              </a:lnSpc>
            </a:pPr>
            <a:r>
              <a:rPr lang="en-US" sz="2000" dirty="0">
                <a:solidFill>
                  <a:srgbClr val="000000"/>
                </a:solidFill>
                <a:latin typeface="Agrandir Medium"/>
                <a:hlinkClick r:id="rId33"/>
              </a:rPr>
              <a:t>https://images.app.goo.gl/s5b8ZQA7dWUDSEer8</a:t>
            </a:r>
            <a:r>
              <a:rPr lang="en-US" sz="2000" dirty="0">
                <a:solidFill>
                  <a:srgbClr val="000000"/>
                </a:solidFill>
                <a:latin typeface="Agrandir Medium"/>
              </a:rPr>
              <a:t> </a:t>
            </a:r>
          </a:p>
          <a:p>
            <a:pPr>
              <a:lnSpc>
                <a:spcPts val="4172"/>
              </a:lnSpc>
            </a:pPr>
            <a:r>
              <a:rPr lang="en-US" sz="2000" dirty="0">
                <a:solidFill>
                  <a:srgbClr val="000000"/>
                </a:solidFill>
                <a:latin typeface="Agrandir Medium"/>
                <a:hlinkClick r:id="rId34"/>
              </a:rPr>
              <a:t>https://images.app.goo.gl/kW995X5S6Zgm9Dto7</a:t>
            </a:r>
            <a:r>
              <a:rPr lang="en-US" sz="2000" dirty="0">
                <a:solidFill>
                  <a:srgbClr val="000000"/>
                </a:solidFill>
                <a:latin typeface="Agrandir Medium"/>
              </a:rPr>
              <a:t> </a:t>
            </a:r>
          </a:p>
          <a:p>
            <a:pPr>
              <a:lnSpc>
                <a:spcPts val="4172"/>
              </a:lnSpc>
            </a:pPr>
            <a:r>
              <a:rPr lang="en-US" sz="2000" dirty="0">
                <a:solidFill>
                  <a:srgbClr val="000000"/>
                </a:solidFill>
                <a:latin typeface="Agrandir Medium"/>
                <a:hlinkClick r:id="rId35"/>
              </a:rPr>
              <a:t>https://images.app.goo.gl/oC9qdsFrHMrs1n1z7</a:t>
            </a:r>
            <a:endParaRPr lang="en-US" sz="2000" dirty="0">
              <a:solidFill>
                <a:srgbClr val="000000"/>
              </a:solidFill>
              <a:latin typeface="Agrandir Medium"/>
            </a:endParaRPr>
          </a:p>
          <a:p>
            <a:pPr>
              <a:lnSpc>
                <a:spcPts val="4172"/>
              </a:lnSpc>
            </a:pPr>
            <a:r>
              <a:rPr lang="en-US" sz="2000" dirty="0">
                <a:solidFill>
                  <a:srgbClr val="000000"/>
                </a:solidFill>
                <a:latin typeface="Agrandir Medium"/>
                <a:hlinkClick r:id="rId36"/>
              </a:rPr>
              <a:t>https://images.app.goo.gl/mgzVobtV1qeUkCTXA</a:t>
            </a:r>
            <a:r>
              <a:rPr lang="en-US" sz="2000" dirty="0">
                <a:solidFill>
                  <a:srgbClr val="000000"/>
                </a:solidFill>
                <a:latin typeface="Agrandir Medium"/>
              </a:rPr>
              <a:t> </a:t>
            </a:r>
          </a:p>
          <a:p>
            <a:pPr>
              <a:lnSpc>
                <a:spcPts val="4172"/>
              </a:lnSpc>
            </a:pPr>
            <a:r>
              <a:rPr lang="en-US" sz="2000" dirty="0">
                <a:solidFill>
                  <a:srgbClr val="000000"/>
                </a:solidFill>
                <a:latin typeface="Agrandir Medium"/>
                <a:hlinkClick r:id="rId37"/>
              </a:rPr>
              <a:t>https://repositori.kemdikbud.go.id/5200/</a:t>
            </a:r>
            <a:r>
              <a:rPr lang="en-US" sz="2000" dirty="0">
                <a:solidFill>
                  <a:srgbClr val="000000"/>
                </a:solidFill>
                <a:latin typeface="Agrandir Medium"/>
              </a:rPr>
              <a:t> </a:t>
            </a:r>
          </a:p>
          <a:p>
            <a:pPr>
              <a:lnSpc>
                <a:spcPts val="4172"/>
              </a:lnSpc>
            </a:pPr>
            <a:r>
              <a:rPr lang="en-US" sz="2000" dirty="0">
                <a:solidFill>
                  <a:srgbClr val="000000"/>
                </a:solidFill>
                <a:latin typeface="Agrandir Medium"/>
                <a:hlinkClick r:id="rId38"/>
              </a:rPr>
              <a:t>https://images.app.goo.gl/VWXsufQ9BBax8yBu9</a:t>
            </a:r>
            <a:endParaRPr lang="en-US" sz="2000" dirty="0">
              <a:solidFill>
                <a:srgbClr val="000000"/>
              </a:solidFill>
              <a:latin typeface="Agrandir Medium"/>
            </a:endParaRPr>
          </a:p>
          <a:p>
            <a:pPr>
              <a:lnSpc>
                <a:spcPts val="4172"/>
              </a:lnSpc>
            </a:pPr>
            <a:r>
              <a:rPr lang="en-US" sz="2000" dirty="0">
                <a:solidFill>
                  <a:srgbClr val="000000"/>
                </a:solidFill>
                <a:latin typeface="Agrandir Medium"/>
                <a:hlinkClick r:id="rId39"/>
              </a:rPr>
              <a:t>https://images.app.goo.gl/2KCu5yBcTTnDwfGy8</a:t>
            </a:r>
            <a:r>
              <a:rPr lang="en-US" sz="2000" dirty="0">
                <a:solidFill>
                  <a:srgbClr val="000000"/>
                </a:solidFill>
                <a:latin typeface="Agrandir Medium"/>
              </a:rPr>
              <a:t> </a:t>
            </a:r>
          </a:p>
          <a:p>
            <a:pPr>
              <a:lnSpc>
                <a:spcPts val="4172"/>
              </a:lnSpc>
            </a:pPr>
            <a:r>
              <a:rPr lang="en-US" sz="2000" dirty="0">
                <a:solidFill>
                  <a:srgbClr val="000000"/>
                </a:solidFill>
                <a:latin typeface="Agrandir Medium"/>
                <a:hlinkClick r:id="rId40"/>
              </a:rPr>
              <a:t>https://youtu.be/o9_Gu3TI4IY</a:t>
            </a:r>
            <a:r>
              <a:rPr lang="en-US" sz="2000" dirty="0">
                <a:solidFill>
                  <a:srgbClr val="000000"/>
                </a:solidFill>
                <a:latin typeface="Agrandir Medium"/>
              </a:rPr>
              <a:t> </a:t>
            </a:r>
          </a:p>
          <a:p>
            <a:pPr>
              <a:lnSpc>
                <a:spcPts val="4172"/>
              </a:lnSpc>
            </a:pPr>
            <a:r>
              <a:rPr lang="en-US" sz="2000" dirty="0">
                <a:solidFill>
                  <a:srgbClr val="000000"/>
                </a:solidFill>
                <a:latin typeface="Agrandir Medium"/>
                <a:hlinkClick r:id="rId41"/>
              </a:rPr>
              <a:t>https://youtu.be/UYFqwoQQSqs</a:t>
            </a:r>
            <a:r>
              <a:rPr lang="en-US" sz="2000" dirty="0">
                <a:solidFill>
                  <a:srgbClr val="000000"/>
                </a:solidFill>
                <a:latin typeface="Agrandir Medium"/>
              </a:rPr>
              <a:t> </a:t>
            </a:r>
          </a:p>
          <a:p>
            <a:pPr>
              <a:lnSpc>
                <a:spcPts val="4172"/>
              </a:lnSpc>
            </a:pPr>
            <a:r>
              <a:rPr lang="en-US" sz="2000" dirty="0">
                <a:solidFill>
                  <a:srgbClr val="000000"/>
                </a:solidFill>
                <a:latin typeface="Agrandir Medium"/>
                <a:hlinkClick r:id="rId42"/>
              </a:rPr>
              <a:t>https://youtu.be/pGWXoEHZn_E</a:t>
            </a:r>
            <a:r>
              <a:rPr lang="en-US" sz="2000" dirty="0">
                <a:solidFill>
                  <a:srgbClr val="000000"/>
                </a:solidFill>
                <a:latin typeface="Agrandir Medium"/>
              </a:rPr>
              <a:t> </a:t>
            </a:r>
          </a:p>
          <a:p>
            <a:pPr>
              <a:lnSpc>
                <a:spcPts val="4172"/>
              </a:lnSpc>
            </a:pPr>
            <a:r>
              <a:rPr lang="en-US" sz="2000" dirty="0">
                <a:solidFill>
                  <a:srgbClr val="000000"/>
                </a:solidFill>
                <a:latin typeface="Agrandir Medium"/>
                <a:hlinkClick r:id="rId43"/>
              </a:rPr>
              <a:t>http://bitly.ws/xUem</a:t>
            </a:r>
            <a:r>
              <a:rPr lang="en-US" sz="2000" dirty="0">
                <a:solidFill>
                  <a:srgbClr val="000000"/>
                </a:solidFill>
                <a:latin typeface="Agrandir Medium"/>
              </a:rPr>
              <a:t> </a:t>
            </a:r>
          </a:p>
        </p:txBody>
      </p:sp>
      <p:pic>
        <p:nvPicPr>
          <p:cNvPr id="34" name="Picture 16">
            <a:hlinkClick r:id="rId44" action="ppaction://hlinksldjump"/>
            <a:extLst>
              <a:ext uri="{FF2B5EF4-FFF2-40B4-BE49-F238E27FC236}">
                <a16:creationId xmlns:a16="http://schemas.microsoft.com/office/drawing/2014/main" id="{F9BC77A7-3860-0073-A9EE-5264FFECEFE7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rcRect/>
          <a:stretch>
            <a:fillRect/>
          </a:stretch>
        </p:blipFill>
        <p:spPr>
          <a:xfrm>
            <a:off x="15458608" y="195130"/>
            <a:ext cx="1303282" cy="1303282"/>
          </a:xfrm>
          <a:prstGeom prst="rect">
            <a:avLst/>
          </a:prstGeom>
        </p:spPr>
      </p:pic>
      <p:pic>
        <p:nvPicPr>
          <p:cNvPr id="35" name="Picture 24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F3F3D359-8B44-0FE3-7580-2EDA1EDD7AF9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rcRect/>
          <a:stretch>
            <a:fillRect/>
          </a:stretch>
        </p:blipFill>
        <p:spPr>
          <a:xfrm rot="10800000">
            <a:off x="16869401" y="186816"/>
            <a:ext cx="1303283" cy="1303283"/>
          </a:xfrm>
          <a:prstGeom prst="rect">
            <a:avLst/>
          </a:prstGeom>
        </p:spPr>
      </p:pic>
      <p:pic>
        <p:nvPicPr>
          <p:cNvPr id="24" name="Picture 5">
            <a:extLst>
              <a:ext uri="{FF2B5EF4-FFF2-40B4-BE49-F238E27FC236}">
                <a16:creationId xmlns:a16="http://schemas.microsoft.com/office/drawing/2014/main" id="{A87C6B86-F2F9-CA58-A62E-43E29547465E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rcRect/>
          <a:stretch>
            <a:fillRect/>
          </a:stretch>
        </p:blipFill>
        <p:spPr>
          <a:xfrm>
            <a:off x="2660726" y="177955"/>
            <a:ext cx="1312144" cy="1312144"/>
          </a:xfrm>
          <a:prstGeom prst="rect">
            <a:avLst/>
          </a:prstGeom>
        </p:spPr>
      </p:pic>
      <p:pic>
        <p:nvPicPr>
          <p:cNvPr id="25" name="MOUSE">
            <a:hlinkClick r:id="" action="ppaction://media"/>
            <a:extLst>
              <a:ext uri="{FF2B5EF4-FFF2-40B4-BE49-F238E27FC236}">
                <a16:creationId xmlns:a16="http://schemas.microsoft.com/office/drawing/2014/main" id="{3FD8EDA6-212C-173E-C98A-B2B748A2B54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1"/>
          <a:stretch>
            <a:fillRect/>
          </a:stretch>
        </p:blipFill>
        <p:spPr>
          <a:xfrm>
            <a:off x="2895789" y="556767"/>
            <a:ext cx="609600" cy="609600"/>
          </a:xfrm>
          <a:prstGeom prst="rect">
            <a:avLst/>
          </a:prstGeom>
        </p:spPr>
      </p:pic>
      <p:pic>
        <p:nvPicPr>
          <p:cNvPr id="26" name="Picture 14">
            <a:extLst>
              <a:ext uri="{FF2B5EF4-FFF2-40B4-BE49-F238E27FC236}">
                <a16:creationId xmlns:a16="http://schemas.microsoft.com/office/drawing/2014/main" id="{6B73E2D9-9881-5C04-D66A-44FE8FA8965A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>
            <a:fillRect/>
          </a:stretch>
        </p:blipFill>
        <p:spPr>
          <a:xfrm>
            <a:off x="11494936" y="2855184"/>
            <a:ext cx="6348978" cy="2434636"/>
          </a:xfrm>
          <a:prstGeom prst="rect">
            <a:avLst/>
          </a:prstGeom>
        </p:spPr>
      </p:pic>
      <p:sp>
        <p:nvSpPr>
          <p:cNvPr id="28" name="Kotak Teks 27">
            <a:extLst>
              <a:ext uri="{FF2B5EF4-FFF2-40B4-BE49-F238E27FC236}">
                <a16:creationId xmlns:a16="http://schemas.microsoft.com/office/drawing/2014/main" id="{F167FCC3-6660-BC0F-666E-6D4170C5315C}"/>
              </a:ext>
            </a:extLst>
          </p:cNvPr>
          <p:cNvSpPr txBox="1"/>
          <p:nvPr/>
        </p:nvSpPr>
        <p:spPr>
          <a:xfrm>
            <a:off x="12815846" y="3220274"/>
            <a:ext cx="1014346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ooper Std Black" panose="0208090304030B020404" pitchFamily="18" charset="0"/>
              </a:rPr>
              <a:t>INTERAKSI </a:t>
            </a:r>
          </a:p>
          <a:p>
            <a:r>
              <a:rPr lang="en-US" sz="4800" dirty="0">
                <a:solidFill>
                  <a:schemeClr val="bg1"/>
                </a:solidFill>
                <a:latin typeface="Cooper Std Black" panose="0208090304030B020404" pitchFamily="18" charset="0"/>
              </a:rPr>
              <a:t>LINK</a:t>
            </a:r>
            <a:endParaRPr lang="id-ID" sz="4800" dirty="0">
              <a:solidFill>
                <a:schemeClr val="bg1"/>
              </a:solidFill>
              <a:latin typeface="Cooper Std Black" panose="0208090304030B0204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249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6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55235" y="9226203"/>
            <a:ext cx="18643235" cy="1409274"/>
            <a:chOff x="0" y="0"/>
            <a:chExt cx="24857646" cy="187903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857646" cy="1014865"/>
              <a:chOff x="0" y="0"/>
              <a:chExt cx="6306477" cy="25747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06477" cy="257475"/>
              </a:xfrm>
              <a:custGeom>
                <a:avLst/>
                <a:gdLst/>
                <a:ahLst/>
                <a:cxnLst/>
                <a:rect l="l" t="t" r="r" b="b"/>
                <a:pathLst>
                  <a:path w="6306477" h="257475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257475"/>
                    </a:lnTo>
                    <a:lnTo>
                      <a:pt x="0" y="257475"/>
                    </a:lnTo>
                    <a:close/>
                  </a:path>
                </a:pathLst>
              </a:custGeom>
              <a:solidFill>
                <a:srgbClr val="5DBD39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0" y="554789"/>
              <a:ext cx="24857646" cy="1324243"/>
              <a:chOff x="0" y="0"/>
              <a:chExt cx="6306477" cy="33596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06477" cy="335965"/>
              </a:xfrm>
              <a:custGeom>
                <a:avLst/>
                <a:gdLst/>
                <a:ahLst/>
                <a:cxnLst/>
                <a:rect l="l" t="t" r="r" b="b"/>
                <a:pathLst>
                  <a:path w="6306477" h="335965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335965"/>
                    </a:lnTo>
                    <a:lnTo>
                      <a:pt x="0" y="335965"/>
                    </a:lnTo>
                    <a:close/>
                  </a:path>
                </a:pathLst>
              </a:custGeom>
              <a:solidFill>
                <a:srgbClr val="6E421A"/>
              </a:solidFill>
            </p:spPr>
          </p:sp>
        </p:grp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142667" y="2138976"/>
            <a:ext cx="5776095" cy="730310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3637150" y="3752472"/>
            <a:ext cx="6563830" cy="603872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1138074" y="1921367"/>
            <a:ext cx="3584014" cy="183110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843590" y="304987"/>
            <a:ext cx="3836602" cy="196015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683159" y="-1227331"/>
            <a:ext cx="3836602" cy="196015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653933" y="670856"/>
            <a:ext cx="2993575" cy="54428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884588" y="1530666"/>
            <a:ext cx="1374712" cy="121662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6651619" y="4508077"/>
            <a:ext cx="5285368" cy="4360429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278563" y="2883867"/>
            <a:ext cx="12031480" cy="126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27"/>
              </a:lnSpc>
            </a:pPr>
            <a:r>
              <a:rPr lang="en-US" sz="8530">
                <a:solidFill>
                  <a:srgbClr val="000000"/>
                </a:solidFill>
                <a:latin typeface="Arcade Gamer"/>
              </a:rPr>
              <a:t>TERIMA KASIH !</a:t>
            </a:r>
          </a:p>
        </p:txBody>
      </p:sp>
      <p:pic>
        <p:nvPicPr>
          <p:cNvPr id="16" name="Picture 16">
            <a:hlinkClick r:id="rId14" action="ppaction://hlinksldjump"/>
            <a:extLst>
              <a:ext uri="{FF2B5EF4-FFF2-40B4-BE49-F238E27FC236}">
                <a16:creationId xmlns:a16="http://schemas.microsoft.com/office/drawing/2014/main" id="{30C346FE-4AEC-EF93-BFEF-1DC2FEBBFEF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5962312" y="166836"/>
            <a:ext cx="1972140" cy="19721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55235" y="9642295"/>
            <a:ext cx="18643235" cy="993182"/>
            <a:chOff x="0" y="0"/>
            <a:chExt cx="24857647" cy="13242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857711" cy="1324229"/>
            </a:xfrm>
            <a:custGeom>
              <a:avLst/>
              <a:gdLst/>
              <a:ahLst/>
              <a:cxnLst/>
              <a:rect l="l" t="t" r="r" b="b"/>
              <a:pathLst>
                <a:path w="24857711" h="1324229">
                  <a:moveTo>
                    <a:pt x="0" y="0"/>
                  </a:moveTo>
                  <a:lnTo>
                    <a:pt x="24857711" y="0"/>
                  </a:lnTo>
                  <a:lnTo>
                    <a:pt x="24857711" y="1324229"/>
                  </a:lnTo>
                  <a:lnTo>
                    <a:pt x="0" y="1324229"/>
                  </a:lnTo>
                  <a:close/>
                </a:path>
              </a:pathLst>
            </a:custGeom>
            <a:solidFill>
              <a:srgbClr val="95724A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 r="22"/>
          <a:stretch>
            <a:fillRect/>
          </a:stretch>
        </p:blipFill>
        <p:spPr>
          <a:xfrm>
            <a:off x="16118993" y="6583530"/>
            <a:ext cx="2456995" cy="310654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 b="534"/>
          <a:stretch>
            <a:fillRect/>
          </a:stretch>
        </p:blipFill>
        <p:spPr>
          <a:xfrm>
            <a:off x="653933" y="670856"/>
            <a:ext cx="2993575" cy="54428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150720" y="8508807"/>
            <a:ext cx="1498987" cy="149898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6695813" y="3532517"/>
            <a:ext cx="2018787" cy="201878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 b="21"/>
          <a:stretch>
            <a:fillRect/>
          </a:stretch>
        </p:blipFill>
        <p:spPr>
          <a:xfrm>
            <a:off x="-1137751" y="6393377"/>
            <a:ext cx="3583368" cy="329669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flipH="1">
            <a:off x="5373732" y="452194"/>
            <a:ext cx="9019037" cy="938261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0215693" y="-487698"/>
            <a:ext cx="1879782" cy="187978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7248316" y="-26254"/>
            <a:ext cx="1880175" cy="188017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-686375" y="2672024"/>
            <a:ext cx="2264472" cy="226447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14392769" y="7902465"/>
            <a:ext cx="976346" cy="2105328"/>
          </a:xfrm>
          <a:prstGeom prst="rect">
            <a:avLst/>
          </a:prstGeom>
        </p:spPr>
      </p:pic>
      <p:sp>
        <p:nvSpPr>
          <p:cNvPr id="14" name="TextBox 14">
            <a:hlinkClick r:id="rId21" action="ppaction://hlinksldjump"/>
          </p:cNvPr>
          <p:cNvSpPr txBox="1"/>
          <p:nvPr/>
        </p:nvSpPr>
        <p:spPr>
          <a:xfrm>
            <a:off x="8514528" y="5522040"/>
            <a:ext cx="3295585" cy="1259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  <a:spcBef>
                <a:spcPct val="0"/>
              </a:spcBef>
            </a:pPr>
            <a:r>
              <a:rPr lang="en-US" sz="7200" dirty="0">
                <a:solidFill>
                  <a:srgbClr val="FFF1E4"/>
                </a:solidFill>
                <a:latin typeface="Amasis MT Pro Black" panose="02040A04050005020304" pitchFamily="18" charset="0"/>
              </a:rPr>
              <a:t>QUIZ</a:t>
            </a:r>
          </a:p>
        </p:txBody>
      </p:sp>
      <p:sp>
        <p:nvSpPr>
          <p:cNvPr id="15" name="TextBox 15">
            <a:hlinkClick r:id="rId22" action="ppaction://hlinksldjump"/>
          </p:cNvPr>
          <p:cNvSpPr txBox="1"/>
          <p:nvPr/>
        </p:nvSpPr>
        <p:spPr>
          <a:xfrm rot="147542">
            <a:off x="7120075" y="7594002"/>
            <a:ext cx="6084489" cy="1259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752"/>
              </a:lnSpc>
              <a:spcBef>
                <a:spcPct val="0"/>
              </a:spcBef>
            </a:pPr>
            <a:r>
              <a:rPr lang="en-US" sz="6600" dirty="0">
                <a:solidFill>
                  <a:srgbClr val="FFF1E4"/>
                </a:solidFill>
                <a:latin typeface="Amasis MT Pro Black" panose="02040A04050005020304" pitchFamily="18" charset="0"/>
              </a:rPr>
              <a:t>TENTANG</a:t>
            </a:r>
          </a:p>
        </p:txBody>
      </p:sp>
      <p:sp>
        <p:nvSpPr>
          <p:cNvPr id="17" name="TextBox 17">
            <a:hlinkClick r:id="rId23" action="ppaction://hlinksldjump"/>
          </p:cNvPr>
          <p:cNvSpPr txBox="1"/>
          <p:nvPr/>
        </p:nvSpPr>
        <p:spPr>
          <a:xfrm>
            <a:off x="7650409" y="3353455"/>
            <a:ext cx="4973756" cy="1259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  <a:spcBef>
                <a:spcPct val="0"/>
              </a:spcBef>
            </a:pPr>
            <a:r>
              <a:rPr lang="en-US" sz="7200" dirty="0">
                <a:solidFill>
                  <a:srgbClr val="FFF1E4"/>
                </a:solidFill>
                <a:latin typeface="Amasis MT Pro Black" panose="02040A04050005020304" pitchFamily="18" charset="0"/>
              </a:rPr>
              <a:t>MATERI</a:t>
            </a:r>
          </a:p>
        </p:txBody>
      </p:sp>
      <p:pic>
        <p:nvPicPr>
          <p:cNvPr id="16" name="Picture 5">
            <a:extLst>
              <a:ext uri="{FF2B5EF4-FFF2-40B4-BE49-F238E27FC236}">
                <a16:creationId xmlns:a16="http://schemas.microsoft.com/office/drawing/2014/main" id="{BC2DEF3F-B7C8-9B55-9663-48AF68A1D1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14223319" y="118843"/>
            <a:ext cx="1190477" cy="1190477"/>
          </a:xfrm>
          <a:prstGeom prst="rect">
            <a:avLst/>
          </a:prstGeom>
        </p:spPr>
      </p:pic>
      <p:pic>
        <p:nvPicPr>
          <p:cNvPr id="18" name="Picture 16">
            <a:hlinkClick r:id="rId26" action="ppaction://hlinksldjump"/>
            <a:extLst>
              <a:ext uri="{FF2B5EF4-FFF2-40B4-BE49-F238E27FC236}">
                <a16:creationId xmlns:a16="http://schemas.microsoft.com/office/drawing/2014/main" id="{8863769E-39A4-417C-5670-0B6E356C404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>
            <a:fillRect/>
          </a:stretch>
        </p:blipFill>
        <p:spPr>
          <a:xfrm>
            <a:off x="15496562" y="100601"/>
            <a:ext cx="1226960" cy="1226960"/>
          </a:xfrm>
          <a:prstGeom prst="rect">
            <a:avLst/>
          </a:prstGeom>
        </p:spPr>
      </p:pic>
      <p:pic>
        <p:nvPicPr>
          <p:cNvPr id="19" name="MOUSE">
            <a:hlinkClick r:id="" action="ppaction://media"/>
            <a:extLst>
              <a:ext uri="{FF2B5EF4-FFF2-40B4-BE49-F238E27FC236}">
                <a16:creationId xmlns:a16="http://schemas.microsoft.com/office/drawing/2014/main" id="{FA343DE8-B92A-362A-B7C1-3763AE2D724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4475535" y="452193"/>
            <a:ext cx="609600" cy="609600"/>
          </a:xfrm>
          <a:prstGeom prst="rect">
            <a:avLst/>
          </a:prstGeom>
        </p:spPr>
      </p:pic>
      <p:pic>
        <p:nvPicPr>
          <p:cNvPr id="23" name="Picture 13">
            <a:extLst>
              <a:ext uri="{FF2B5EF4-FFF2-40B4-BE49-F238E27FC236}">
                <a16:creationId xmlns:a16="http://schemas.microsoft.com/office/drawing/2014/main" id="{549820F4-E7A7-D791-2C93-BAE3B2FF3A7E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>
            <a:fillRect/>
          </a:stretch>
        </p:blipFill>
        <p:spPr>
          <a:xfrm>
            <a:off x="8413327" y="1693518"/>
            <a:ext cx="3270841" cy="1501598"/>
          </a:xfrm>
          <a:prstGeom prst="rect">
            <a:avLst/>
          </a:prstGeom>
        </p:spPr>
      </p:pic>
      <p:sp>
        <p:nvSpPr>
          <p:cNvPr id="24" name="TextBox 17">
            <a:hlinkClick r:id="rId32" action="ppaction://hlinksldjump"/>
            <a:extLst>
              <a:ext uri="{FF2B5EF4-FFF2-40B4-BE49-F238E27FC236}">
                <a16:creationId xmlns:a16="http://schemas.microsoft.com/office/drawing/2014/main" id="{194FF659-16AD-D09A-57DA-D481B8559872}"/>
              </a:ext>
            </a:extLst>
          </p:cNvPr>
          <p:cNvSpPr txBox="1"/>
          <p:nvPr/>
        </p:nvSpPr>
        <p:spPr>
          <a:xfrm>
            <a:off x="6670833" y="1957271"/>
            <a:ext cx="6755828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5400" dirty="0">
                <a:solidFill>
                  <a:srgbClr val="FFF1E4"/>
                </a:solidFill>
                <a:latin typeface="Amasis MT Pro Black" panose="02040A04050005020304" pitchFamily="18" charset="0"/>
              </a:rPr>
              <a:t>MENU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6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522793" y="5516961"/>
            <a:ext cx="6239097" cy="418409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752710" y="8845480"/>
            <a:ext cx="19040710" cy="1439320"/>
            <a:chOff x="0" y="0"/>
            <a:chExt cx="25387614" cy="191909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5387614" cy="1036502"/>
              <a:chOff x="0" y="0"/>
              <a:chExt cx="6306477" cy="25747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06477" cy="257475"/>
              </a:xfrm>
              <a:custGeom>
                <a:avLst/>
                <a:gdLst/>
                <a:ahLst/>
                <a:cxnLst/>
                <a:rect l="l" t="t" r="r" b="b"/>
                <a:pathLst>
                  <a:path w="6306477" h="257475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257475"/>
                    </a:lnTo>
                    <a:lnTo>
                      <a:pt x="0" y="257475"/>
                    </a:lnTo>
                    <a:close/>
                  </a:path>
                </a:pathLst>
              </a:custGeom>
              <a:solidFill>
                <a:srgbClr val="5DBD39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0" y="566617"/>
              <a:ext cx="25387614" cy="1352476"/>
              <a:chOff x="0" y="0"/>
              <a:chExt cx="6306477" cy="33596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06477" cy="335965"/>
              </a:xfrm>
              <a:custGeom>
                <a:avLst/>
                <a:gdLst/>
                <a:ahLst/>
                <a:cxnLst/>
                <a:rect l="l" t="t" r="r" b="b"/>
                <a:pathLst>
                  <a:path w="6306477" h="335965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335965"/>
                    </a:lnTo>
                    <a:lnTo>
                      <a:pt x="0" y="335965"/>
                    </a:lnTo>
                    <a:close/>
                  </a:path>
                </a:pathLst>
              </a:custGeom>
              <a:solidFill>
                <a:srgbClr val="6E421A"/>
              </a:solidFill>
            </p:spPr>
          </p:sp>
        </p:grp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821487" y="7357541"/>
            <a:ext cx="1861672" cy="208113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alphaModFix amt="8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1137429" y="5516961"/>
            <a:ext cx="3583368" cy="329669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5719265" y="5378874"/>
            <a:ext cx="3210936" cy="405980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-1138074" y="2793208"/>
            <a:ext cx="3584014" cy="183110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5535463" y="1979910"/>
            <a:ext cx="3836602" cy="196015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3581065" y="-1206736"/>
            <a:ext cx="3836602" cy="196015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653933" y="670856"/>
            <a:ext cx="2993575" cy="5442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16761891" y="444883"/>
            <a:ext cx="1125685" cy="99623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12649855" y="7516290"/>
            <a:ext cx="2359313" cy="2658381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3088632" y="7335421"/>
            <a:ext cx="1944305" cy="222785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>
            <a:off x="7856151" y="7537431"/>
            <a:ext cx="3403054" cy="2616098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>
            <a:fillRect/>
          </a:stretch>
        </p:blipFill>
        <p:spPr>
          <a:xfrm>
            <a:off x="15136934" y="7609008"/>
            <a:ext cx="1772430" cy="2282989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5"/>
          <a:srcRect/>
          <a:stretch>
            <a:fillRect/>
          </a:stretch>
        </p:blipFill>
        <p:spPr>
          <a:xfrm>
            <a:off x="2279563" y="8394408"/>
            <a:ext cx="1781221" cy="1727784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6"/>
          <a:srcRect/>
          <a:stretch>
            <a:fillRect/>
          </a:stretch>
        </p:blipFill>
        <p:spPr>
          <a:xfrm>
            <a:off x="1135855" y="8321836"/>
            <a:ext cx="1828952" cy="159195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>
            <a:fillRect/>
          </a:stretch>
        </p:blipFill>
        <p:spPr>
          <a:xfrm>
            <a:off x="0" y="8321836"/>
            <a:ext cx="1387153" cy="1758673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>
            <a:fillRect/>
          </a:stretch>
        </p:blipFill>
        <p:spPr>
          <a:xfrm>
            <a:off x="5496841" y="8174380"/>
            <a:ext cx="3043325" cy="1886862"/>
          </a:xfrm>
          <a:prstGeom prst="rect">
            <a:avLst/>
          </a:prstGeom>
        </p:spPr>
      </p:pic>
      <p:pic>
        <p:nvPicPr>
          <p:cNvPr id="32" name="Picture 24">
            <a:extLst>
              <a:ext uri="{FF2B5EF4-FFF2-40B4-BE49-F238E27FC236}">
                <a16:creationId xmlns:a16="http://schemas.microsoft.com/office/drawing/2014/main" id="{EC25FE32-A714-8132-2B19-B9C0F98F87F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>
            <a:fillRect/>
          </a:stretch>
        </p:blipFill>
        <p:spPr>
          <a:xfrm>
            <a:off x="3483036" y="2709907"/>
            <a:ext cx="1372388" cy="1372388"/>
          </a:xfrm>
          <a:prstGeom prst="rect">
            <a:avLst/>
          </a:prstGeom>
        </p:spPr>
      </p:pic>
      <p:pic>
        <p:nvPicPr>
          <p:cNvPr id="33" name="Picture 24">
            <a:extLst>
              <a:ext uri="{FF2B5EF4-FFF2-40B4-BE49-F238E27FC236}">
                <a16:creationId xmlns:a16="http://schemas.microsoft.com/office/drawing/2014/main" id="{6E1849E8-D666-22D3-D525-28B5DDCDD63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>
            <a:fillRect/>
          </a:stretch>
        </p:blipFill>
        <p:spPr>
          <a:xfrm rot="10736242">
            <a:off x="3450345" y="4662742"/>
            <a:ext cx="1372388" cy="1372388"/>
          </a:xfrm>
          <a:prstGeom prst="rect">
            <a:avLst/>
          </a:prstGeom>
        </p:spPr>
      </p:pic>
      <p:pic>
        <p:nvPicPr>
          <p:cNvPr id="34" name="Picture 16">
            <a:hlinkClick r:id="rId33" action="ppaction://hlinksldjump"/>
            <a:extLst>
              <a:ext uri="{FF2B5EF4-FFF2-40B4-BE49-F238E27FC236}">
                <a16:creationId xmlns:a16="http://schemas.microsoft.com/office/drawing/2014/main" id="{57A49571-35AB-3BED-4486-A6F99DDB62B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>
            <a:fillRect/>
          </a:stretch>
        </p:blipFill>
        <p:spPr>
          <a:xfrm>
            <a:off x="9898240" y="2680234"/>
            <a:ext cx="1404221" cy="1404221"/>
          </a:xfrm>
          <a:prstGeom prst="rect">
            <a:avLst/>
          </a:prstGeom>
        </p:spPr>
      </p:pic>
      <p:pic>
        <p:nvPicPr>
          <p:cNvPr id="25" name="Picture 5">
            <a:extLst>
              <a:ext uri="{FF2B5EF4-FFF2-40B4-BE49-F238E27FC236}">
                <a16:creationId xmlns:a16="http://schemas.microsoft.com/office/drawing/2014/main" id="{D7CE7BFF-6D2E-2143-1B63-5484E3E7690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>
            <a:fillRect/>
          </a:stretch>
        </p:blipFill>
        <p:spPr>
          <a:xfrm>
            <a:off x="10031813" y="4650134"/>
            <a:ext cx="1312144" cy="1312144"/>
          </a:xfrm>
          <a:prstGeom prst="rect">
            <a:avLst/>
          </a:prstGeom>
        </p:spPr>
      </p:pic>
      <p:sp>
        <p:nvSpPr>
          <p:cNvPr id="26" name="TextBox 17">
            <a:hlinkClick r:id="rId38" action="ppaction://hlinksldjump"/>
            <a:extLst>
              <a:ext uri="{FF2B5EF4-FFF2-40B4-BE49-F238E27FC236}">
                <a16:creationId xmlns:a16="http://schemas.microsoft.com/office/drawing/2014/main" id="{39925407-7A22-EEA4-06D0-F712DB52556D}"/>
              </a:ext>
            </a:extLst>
          </p:cNvPr>
          <p:cNvSpPr txBox="1"/>
          <p:nvPr/>
        </p:nvSpPr>
        <p:spPr>
          <a:xfrm>
            <a:off x="4258777" y="2454635"/>
            <a:ext cx="4885223" cy="1161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  <a:spcBef>
                <a:spcPct val="0"/>
              </a:spcBef>
            </a:pPr>
            <a:r>
              <a:rPr lang="en-US" sz="4000" u="sng" dirty="0">
                <a:latin typeface="Amasis MT Pro Black" panose="02040A04050005020304" pitchFamily="18" charset="0"/>
              </a:rPr>
              <a:t>SEBELUM</a:t>
            </a:r>
          </a:p>
        </p:txBody>
      </p:sp>
      <p:sp>
        <p:nvSpPr>
          <p:cNvPr id="27" name="TextBox 17">
            <a:hlinkClick r:id="rId38" action="ppaction://hlinksldjump"/>
            <a:extLst>
              <a:ext uri="{FF2B5EF4-FFF2-40B4-BE49-F238E27FC236}">
                <a16:creationId xmlns:a16="http://schemas.microsoft.com/office/drawing/2014/main" id="{1C190509-C1B3-C2A1-5479-A5A88972674F}"/>
              </a:ext>
            </a:extLst>
          </p:cNvPr>
          <p:cNvSpPr txBox="1"/>
          <p:nvPr/>
        </p:nvSpPr>
        <p:spPr>
          <a:xfrm>
            <a:off x="4855424" y="4455898"/>
            <a:ext cx="4885223" cy="1161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  <a:spcBef>
                <a:spcPct val="0"/>
              </a:spcBef>
            </a:pPr>
            <a:r>
              <a:rPr lang="en-US" sz="4000" u="sng" dirty="0">
                <a:latin typeface="Amasis MT Pro Black" panose="02040A04050005020304" pitchFamily="18" charset="0"/>
              </a:rPr>
              <a:t>SELANJUTNYA</a:t>
            </a:r>
          </a:p>
        </p:txBody>
      </p:sp>
      <p:sp>
        <p:nvSpPr>
          <p:cNvPr id="30" name="TextBox 17">
            <a:hlinkClick r:id="rId38" action="ppaction://hlinksldjump"/>
            <a:extLst>
              <a:ext uri="{FF2B5EF4-FFF2-40B4-BE49-F238E27FC236}">
                <a16:creationId xmlns:a16="http://schemas.microsoft.com/office/drawing/2014/main" id="{DDC5081D-62A8-A3CC-DEC1-DDB6131935F6}"/>
              </a:ext>
            </a:extLst>
          </p:cNvPr>
          <p:cNvSpPr txBox="1"/>
          <p:nvPr/>
        </p:nvSpPr>
        <p:spPr>
          <a:xfrm>
            <a:off x="10687885" y="2454578"/>
            <a:ext cx="4885223" cy="1161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  <a:spcBef>
                <a:spcPct val="0"/>
              </a:spcBef>
            </a:pPr>
            <a:r>
              <a:rPr lang="en-US" sz="4000" u="sng" dirty="0">
                <a:latin typeface="Amasis MT Pro Black" panose="02040A04050005020304" pitchFamily="18" charset="0"/>
              </a:rPr>
              <a:t>MENU</a:t>
            </a:r>
          </a:p>
        </p:txBody>
      </p:sp>
      <p:sp>
        <p:nvSpPr>
          <p:cNvPr id="35" name="TextBox 17">
            <a:hlinkClick r:id="rId38" action="ppaction://hlinksldjump"/>
            <a:extLst>
              <a:ext uri="{FF2B5EF4-FFF2-40B4-BE49-F238E27FC236}">
                <a16:creationId xmlns:a16="http://schemas.microsoft.com/office/drawing/2014/main" id="{30E8F642-1D75-1BCA-E989-0F74CE7E1575}"/>
              </a:ext>
            </a:extLst>
          </p:cNvPr>
          <p:cNvSpPr txBox="1"/>
          <p:nvPr/>
        </p:nvSpPr>
        <p:spPr>
          <a:xfrm>
            <a:off x="10762275" y="4500007"/>
            <a:ext cx="4885223" cy="1161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  <a:spcBef>
                <a:spcPct val="0"/>
              </a:spcBef>
            </a:pPr>
            <a:r>
              <a:rPr lang="en-US" sz="4000" u="sng" dirty="0">
                <a:latin typeface="Amasis MT Pro Black" panose="02040A04050005020304" pitchFamily="18" charset="0"/>
              </a:rPr>
              <a:t>MUSIC</a:t>
            </a:r>
          </a:p>
        </p:txBody>
      </p:sp>
      <p:pic>
        <p:nvPicPr>
          <p:cNvPr id="36" name="Picture 20">
            <a:hlinkClick r:id="rId33" action="ppaction://hlinksldjump"/>
            <a:extLst>
              <a:ext uri="{FF2B5EF4-FFF2-40B4-BE49-F238E27FC236}">
                <a16:creationId xmlns:a16="http://schemas.microsoft.com/office/drawing/2014/main" id="{09A10DB9-F99B-597C-4A6E-F1B6A31909F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>
            <a:fillRect/>
          </a:stretch>
        </p:blipFill>
        <p:spPr>
          <a:xfrm>
            <a:off x="15312645" y="266579"/>
            <a:ext cx="1353546" cy="1353546"/>
          </a:xfrm>
          <a:prstGeom prst="rect">
            <a:avLst/>
          </a:prstGeom>
        </p:spPr>
      </p:pic>
      <p:pic>
        <p:nvPicPr>
          <p:cNvPr id="37" name="Picture 24">
            <a:hlinkClick r:id="rId38" action="ppaction://hlinksldjump"/>
            <a:extLst>
              <a:ext uri="{FF2B5EF4-FFF2-40B4-BE49-F238E27FC236}">
                <a16:creationId xmlns:a16="http://schemas.microsoft.com/office/drawing/2014/main" id="{F2671D25-CBB8-DFD9-17EC-5A0486D76FC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>
            <a:fillRect/>
          </a:stretch>
        </p:blipFill>
        <p:spPr>
          <a:xfrm rot="10736242">
            <a:off x="16767570" y="227883"/>
            <a:ext cx="1372388" cy="1372388"/>
          </a:xfrm>
          <a:prstGeom prst="rect">
            <a:avLst/>
          </a:prstGeom>
        </p:spPr>
      </p:pic>
      <p:pic>
        <p:nvPicPr>
          <p:cNvPr id="24" name="Picture 14">
            <a:extLst>
              <a:ext uri="{FF2B5EF4-FFF2-40B4-BE49-F238E27FC236}">
                <a16:creationId xmlns:a16="http://schemas.microsoft.com/office/drawing/2014/main" id="{E1DA6ECA-BD1A-40CB-4A65-E441EA2C82DD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/>
          <a:stretch>
            <a:fillRect/>
          </a:stretch>
        </p:blipFill>
        <p:spPr>
          <a:xfrm>
            <a:off x="6964241" y="619111"/>
            <a:ext cx="6403901" cy="1902938"/>
          </a:xfrm>
          <a:prstGeom prst="rect">
            <a:avLst/>
          </a:prstGeom>
        </p:spPr>
      </p:pic>
      <p:sp>
        <p:nvSpPr>
          <p:cNvPr id="29" name="TextBox 15">
            <a:extLst>
              <a:ext uri="{FF2B5EF4-FFF2-40B4-BE49-F238E27FC236}">
                <a16:creationId xmlns:a16="http://schemas.microsoft.com/office/drawing/2014/main" id="{51CCFB0E-4937-CFDF-F8FD-CCBB41066ACA}"/>
              </a:ext>
            </a:extLst>
          </p:cNvPr>
          <p:cNvSpPr txBox="1"/>
          <p:nvPr/>
        </p:nvSpPr>
        <p:spPr>
          <a:xfrm>
            <a:off x="7417667" y="886097"/>
            <a:ext cx="5800572" cy="1009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49"/>
              </a:lnSpc>
              <a:spcBef>
                <a:spcPct val="0"/>
              </a:spcBef>
            </a:pPr>
            <a:r>
              <a:rPr lang="en-US" sz="5400" b="1" u="sng" dirty="0">
                <a:solidFill>
                  <a:schemeClr val="bg1"/>
                </a:solidFill>
                <a:latin typeface="Arcade Gamer"/>
              </a:rPr>
              <a:t>MAIN MENU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2416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55235" y="9226203"/>
            <a:ext cx="18643235" cy="1409274"/>
            <a:chOff x="0" y="0"/>
            <a:chExt cx="24857646" cy="187903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857646" cy="1014865"/>
              <a:chOff x="0" y="0"/>
              <a:chExt cx="6306477" cy="25747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06477" cy="257475"/>
              </a:xfrm>
              <a:custGeom>
                <a:avLst/>
                <a:gdLst/>
                <a:ahLst/>
                <a:cxnLst/>
                <a:rect l="l" t="t" r="r" b="b"/>
                <a:pathLst>
                  <a:path w="6306477" h="257475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257475"/>
                    </a:lnTo>
                    <a:lnTo>
                      <a:pt x="0" y="257475"/>
                    </a:lnTo>
                    <a:close/>
                  </a:path>
                </a:pathLst>
              </a:custGeom>
              <a:solidFill>
                <a:srgbClr val="5DBD39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0" y="554789"/>
              <a:ext cx="24857646" cy="1324243"/>
              <a:chOff x="0" y="0"/>
              <a:chExt cx="6306477" cy="33596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06477" cy="335965"/>
              </a:xfrm>
              <a:custGeom>
                <a:avLst/>
                <a:gdLst/>
                <a:ahLst/>
                <a:cxnLst/>
                <a:rect l="l" t="t" r="r" b="b"/>
                <a:pathLst>
                  <a:path w="6306477" h="335965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335965"/>
                    </a:lnTo>
                    <a:lnTo>
                      <a:pt x="0" y="335965"/>
                    </a:lnTo>
                    <a:close/>
                  </a:path>
                </a:pathLst>
              </a:custGeom>
              <a:solidFill>
                <a:srgbClr val="6E421A"/>
              </a:solidFill>
            </p:spPr>
          </p:sp>
        </p:grp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118993" y="6670515"/>
            <a:ext cx="2169007" cy="274242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53933" y="670856"/>
            <a:ext cx="2993575" cy="54428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355235" y="2989576"/>
            <a:ext cx="2153924" cy="215392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5093106" y="-995351"/>
            <a:ext cx="2391825" cy="239182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6557201" y="3956881"/>
            <a:ext cx="2018787" cy="201878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16"/>
          <a:srcRect l="-299" t="-55143" r="420" b="82249"/>
          <a:stretch/>
        </p:blipFill>
        <p:spPr>
          <a:xfrm>
            <a:off x="3252787" y="-4333058"/>
            <a:ext cx="10777980" cy="8204466"/>
          </a:xfrm>
          <a:prstGeom prst="rect">
            <a:avLst/>
          </a:prstGeom>
        </p:spPr>
      </p:pic>
      <p:pic>
        <p:nvPicPr>
          <p:cNvPr id="13" name="Picture 13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6"/>
          <a:srcRect t="18962" b="68638"/>
          <a:stretch>
            <a:fillRect/>
          </a:stretch>
        </p:blipFill>
        <p:spPr>
          <a:xfrm>
            <a:off x="3185151" y="575221"/>
            <a:ext cx="10977777" cy="1419687"/>
          </a:xfrm>
          <a:prstGeom prst="rect">
            <a:avLst/>
          </a:prstGeom>
        </p:spPr>
      </p:pic>
      <p:sp>
        <p:nvSpPr>
          <p:cNvPr id="14" name="TextBox 14">
            <a:hlinkClick r:id="rId17" action="ppaction://hlinksldjump"/>
          </p:cNvPr>
          <p:cNvSpPr txBox="1"/>
          <p:nvPr/>
        </p:nvSpPr>
        <p:spPr>
          <a:xfrm>
            <a:off x="8751012" y="872380"/>
            <a:ext cx="3777555" cy="73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3"/>
              </a:lnSpc>
              <a:spcBef>
                <a:spcPct val="0"/>
              </a:spcBef>
            </a:pPr>
            <a:r>
              <a:rPr lang="en-US" sz="5199" u="sng" dirty="0">
                <a:solidFill>
                  <a:schemeClr val="bg1"/>
                </a:solidFill>
                <a:latin typeface="Black Burger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PENGERTIAN</a:t>
            </a:r>
            <a:endParaRPr lang="en-US" sz="5199" u="sng" dirty="0">
              <a:solidFill>
                <a:schemeClr val="bg1"/>
              </a:solidFill>
              <a:latin typeface="Black Burge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429000" y="2513713"/>
            <a:ext cx="5026532" cy="1119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2"/>
              </a:lnSpc>
              <a:spcBef>
                <a:spcPct val="0"/>
              </a:spcBef>
            </a:pPr>
            <a:r>
              <a:rPr lang="en-US" sz="4020" u="sng" spc="394" dirty="0">
                <a:solidFill>
                  <a:schemeClr val="bg1"/>
                </a:solidFill>
                <a:latin typeface="Black Burger"/>
              </a:rPr>
              <a:t>MACAM-MACAM </a:t>
            </a:r>
            <a:r>
              <a:rPr lang="en-US" sz="4020" u="sng" spc="394" dirty="0">
                <a:solidFill>
                  <a:schemeClr val="bg1"/>
                </a:solidFill>
                <a:latin typeface="Black Burger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PERMAINAN</a:t>
            </a:r>
            <a:endParaRPr lang="en-US" sz="4020" u="sng" spc="394" dirty="0">
              <a:solidFill>
                <a:schemeClr val="bg1"/>
              </a:solidFill>
              <a:latin typeface="Black Burger"/>
            </a:endParaRP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9">
            <a:alphaModFix amt="8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-1137751" y="5975668"/>
            <a:ext cx="3583368" cy="3296699"/>
          </a:xfrm>
          <a:prstGeom prst="rect">
            <a:avLst/>
          </a:prstGeom>
        </p:spPr>
      </p:pic>
      <p:pic>
        <p:nvPicPr>
          <p:cNvPr id="20" name="Picture 20">
            <a:hlinkClick r:id="rId21" action="ppaction://hlinksldjump"/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15129477" y="206106"/>
            <a:ext cx="1353546" cy="1353546"/>
          </a:xfrm>
          <a:prstGeom prst="rect">
            <a:avLst/>
          </a:prstGeom>
        </p:spPr>
      </p:pic>
      <p:pic>
        <p:nvPicPr>
          <p:cNvPr id="24" name="Picture 12">
            <a:extLst>
              <a:ext uri="{FF2B5EF4-FFF2-40B4-BE49-F238E27FC236}">
                <a16:creationId xmlns:a16="http://schemas.microsoft.com/office/drawing/2014/main" id="{0713AFA3-F251-3B91-5550-618A2CB5A5C6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31819" r="122" b="52609"/>
          <a:stretch/>
        </p:blipFill>
        <p:spPr>
          <a:xfrm>
            <a:off x="3280813" y="3749203"/>
            <a:ext cx="10777980" cy="1752600"/>
          </a:xfrm>
          <a:prstGeom prst="rect">
            <a:avLst/>
          </a:prstGeom>
        </p:spPr>
      </p:pic>
      <p:sp>
        <p:nvSpPr>
          <p:cNvPr id="25" name="TextBox 16">
            <a:extLst>
              <a:ext uri="{FF2B5EF4-FFF2-40B4-BE49-F238E27FC236}">
                <a16:creationId xmlns:a16="http://schemas.microsoft.com/office/drawing/2014/main" id="{88E1DB75-12A6-A9E7-2FF9-8CC8E8A987E4}"/>
              </a:ext>
            </a:extLst>
          </p:cNvPr>
          <p:cNvSpPr txBox="1"/>
          <p:nvPr/>
        </p:nvSpPr>
        <p:spPr>
          <a:xfrm>
            <a:off x="8966382" y="4353936"/>
            <a:ext cx="4026396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49"/>
              </a:lnSpc>
              <a:spcBef>
                <a:spcPct val="0"/>
              </a:spcBef>
            </a:pPr>
            <a:r>
              <a:rPr lang="en-US" sz="4999" u="sng" dirty="0">
                <a:solidFill>
                  <a:schemeClr val="bg1"/>
                </a:solidFill>
                <a:latin typeface="Black Burger"/>
                <a:hlinkClick r:id="rId2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CERITA</a:t>
            </a:r>
            <a:r>
              <a:rPr lang="en-US" sz="4999" u="sng" dirty="0">
                <a:solidFill>
                  <a:schemeClr val="bg1"/>
                </a:solidFill>
                <a:latin typeface="Black Burger"/>
              </a:rPr>
              <a:t> 1, 2, 3 </a:t>
            </a:r>
          </a:p>
        </p:txBody>
      </p:sp>
      <p:pic>
        <p:nvPicPr>
          <p:cNvPr id="26" name="Picture 12">
            <a:extLst>
              <a:ext uri="{FF2B5EF4-FFF2-40B4-BE49-F238E27FC236}">
                <a16:creationId xmlns:a16="http://schemas.microsoft.com/office/drawing/2014/main" id="{44C0BCCA-3D6F-1837-4723-8449897E42F0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31819" r="122" b="52609"/>
          <a:stretch/>
        </p:blipFill>
        <p:spPr>
          <a:xfrm>
            <a:off x="3285049" y="5352899"/>
            <a:ext cx="10777980" cy="1752600"/>
          </a:xfrm>
          <a:prstGeom prst="rect">
            <a:avLst/>
          </a:prstGeom>
        </p:spPr>
      </p:pic>
      <p:sp>
        <p:nvSpPr>
          <p:cNvPr id="27" name="TextBox 17">
            <a:extLst>
              <a:ext uri="{FF2B5EF4-FFF2-40B4-BE49-F238E27FC236}">
                <a16:creationId xmlns:a16="http://schemas.microsoft.com/office/drawing/2014/main" id="{61B0985F-0AEA-670B-15E9-EB0006DE49CC}"/>
              </a:ext>
            </a:extLst>
          </p:cNvPr>
          <p:cNvSpPr txBox="1"/>
          <p:nvPr/>
        </p:nvSpPr>
        <p:spPr>
          <a:xfrm>
            <a:off x="8159570" y="5667718"/>
            <a:ext cx="5488888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1"/>
              </a:lnSpc>
            </a:pPr>
            <a:r>
              <a:rPr lang="en-US" sz="4099" u="sng" spc="487" dirty="0">
                <a:solidFill>
                  <a:schemeClr val="bg1"/>
                </a:solidFill>
                <a:latin typeface="Black Burger"/>
                <a:hlinkClick r:id="rId2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JENIS-JENIS</a:t>
            </a:r>
            <a:r>
              <a:rPr lang="en-US" sz="4099" u="sng" spc="487" dirty="0">
                <a:solidFill>
                  <a:schemeClr val="bg1"/>
                </a:solidFill>
                <a:latin typeface="Black Burger"/>
              </a:rPr>
              <a:t> </a:t>
            </a:r>
          </a:p>
          <a:p>
            <a:pPr algn="ctr">
              <a:lnSpc>
                <a:spcPts val="5001"/>
              </a:lnSpc>
            </a:pPr>
            <a:r>
              <a:rPr lang="en-US" sz="4099" u="sng" spc="487" dirty="0">
                <a:solidFill>
                  <a:schemeClr val="bg1"/>
                </a:solidFill>
                <a:latin typeface="Black Burger"/>
              </a:rPr>
              <a:t>OLAHRAGA</a:t>
            </a:r>
          </a:p>
        </p:txBody>
      </p:sp>
      <p:pic>
        <p:nvPicPr>
          <p:cNvPr id="28" name="Picture 12">
            <a:extLst>
              <a:ext uri="{FF2B5EF4-FFF2-40B4-BE49-F238E27FC236}">
                <a16:creationId xmlns:a16="http://schemas.microsoft.com/office/drawing/2014/main" id="{9EFC8D19-49BA-2E03-0A08-442EEEBE3F72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47391" r="122" b="27106"/>
          <a:stretch/>
        </p:blipFill>
        <p:spPr>
          <a:xfrm>
            <a:off x="3277697" y="7011204"/>
            <a:ext cx="10777980" cy="2870466"/>
          </a:xfrm>
          <a:prstGeom prst="rect">
            <a:avLst/>
          </a:prstGeom>
        </p:spPr>
      </p:pic>
      <p:sp>
        <p:nvSpPr>
          <p:cNvPr id="32" name="TextBox 18">
            <a:extLst>
              <a:ext uri="{FF2B5EF4-FFF2-40B4-BE49-F238E27FC236}">
                <a16:creationId xmlns:a16="http://schemas.microsoft.com/office/drawing/2014/main" id="{8EFE3689-87C8-E6D1-D9BC-8064AD835CE9}"/>
              </a:ext>
            </a:extLst>
          </p:cNvPr>
          <p:cNvSpPr txBox="1"/>
          <p:nvPr/>
        </p:nvSpPr>
        <p:spPr>
          <a:xfrm>
            <a:off x="4501581" y="7558861"/>
            <a:ext cx="3093933" cy="778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4"/>
              </a:lnSpc>
              <a:spcBef>
                <a:spcPct val="0"/>
              </a:spcBef>
            </a:pPr>
            <a:r>
              <a:rPr lang="en-US" sz="5499" u="sng" dirty="0">
                <a:solidFill>
                  <a:schemeClr val="bg1"/>
                </a:solidFill>
                <a:latin typeface="Black Burger"/>
                <a:hlinkClick r:id="rId2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endParaRPr lang="en-US" sz="5499" u="sng" dirty="0">
              <a:solidFill>
                <a:schemeClr val="bg1"/>
              </a:solidFill>
              <a:latin typeface="Black Burger"/>
            </a:endParaRPr>
          </a:p>
        </p:txBody>
      </p:sp>
      <p:pic>
        <p:nvPicPr>
          <p:cNvPr id="16" name="Picture 16">
            <a:hlinkClick r:id="rId27" action="ppaction://hlinksldjump"/>
            <a:extLst>
              <a:ext uri="{FF2B5EF4-FFF2-40B4-BE49-F238E27FC236}">
                <a16:creationId xmlns:a16="http://schemas.microsoft.com/office/drawing/2014/main" id="{72DE513F-4B0B-CD0C-61F7-54ED066FD6D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>
            <a:fillRect/>
          </a:stretch>
        </p:blipFill>
        <p:spPr>
          <a:xfrm>
            <a:off x="16557201" y="148844"/>
            <a:ext cx="1419687" cy="1419687"/>
          </a:xfrm>
          <a:prstGeom prst="rect">
            <a:avLst/>
          </a:prstGeom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id="{648B1F63-48FF-2F12-28B3-161F672E0BF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>
            <a:fillRect/>
          </a:stretch>
        </p:blipFill>
        <p:spPr>
          <a:xfrm>
            <a:off x="2542944" y="264875"/>
            <a:ext cx="1419686" cy="1419686"/>
          </a:xfrm>
          <a:prstGeom prst="rect">
            <a:avLst/>
          </a:prstGeom>
        </p:spPr>
      </p:pic>
      <p:pic>
        <p:nvPicPr>
          <p:cNvPr id="18" name="MOUSE">
            <a:hlinkClick r:id="" action="ppaction://media"/>
            <a:extLst>
              <a:ext uri="{FF2B5EF4-FFF2-40B4-BE49-F238E27FC236}">
                <a16:creationId xmlns:a16="http://schemas.microsoft.com/office/drawing/2014/main" id="{23B0509F-C093-2B83-1548-82469AB9239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2815826" y="663389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522793" y="5516961"/>
            <a:ext cx="6239097" cy="418409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752710" y="8845480"/>
            <a:ext cx="19040710" cy="1439320"/>
            <a:chOff x="0" y="0"/>
            <a:chExt cx="25387614" cy="191909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5387614" cy="1036502"/>
              <a:chOff x="0" y="0"/>
              <a:chExt cx="6306477" cy="25747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06477" cy="257475"/>
              </a:xfrm>
              <a:custGeom>
                <a:avLst/>
                <a:gdLst/>
                <a:ahLst/>
                <a:cxnLst/>
                <a:rect l="l" t="t" r="r" b="b"/>
                <a:pathLst>
                  <a:path w="6306477" h="257475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257475"/>
                    </a:lnTo>
                    <a:lnTo>
                      <a:pt x="0" y="257475"/>
                    </a:lnTo>
                    <a:close/>
                  </a:path>
                </a:pathLst>
              </a:custGeom>
              <a:solidFill>
                <a:srgbClr val="5DBD39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0" y="566617"/>
              <a:ext cx="25387614" cy="1352476"/>
              <a:chOff x="0" y="0"/>
              <a:chExt cx="6306477" cy="33596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06477" cy="335965"/>
              </a:xfrm>
              <a:custGeom>
                <a:avLst/>
                <a:gdLst/>
                <a:ahLst/>
                <a:cxnLst/>
                <a:rect l="l" t="t" r="r" b="b"/>
                <a:pathLst>
                  <a:path w="6306477" h="335965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335965"/>
                    </a:lnTo>
                    <a:lnTo>
                      <a:pt x="0" y="335965"/>
                    </a:lnTo>
                    <a:close/>
                  </a:path>
                </a:pathLst>
              </a:custGeom>
              <a:solidFill>
                <a:srgbClr val="6E421A"/>
              </a:solidFill>
            </p:spPr>
          </p:sp>
        </p:grp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4821487" y="7357541"/>
            <a:ext cx="1861672" cy="208113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alphaModFix amt="8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1137429" y="5516961"/>
            <a:ext cx="3583368" cy="329669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5719265" y="5378874"/>
            <a:ext cx="3210936" cy="405980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-1138074" y="2793208"/>
            <a:ext cx="3584014" cy="183110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5093599" y="3106340"/>
            <a:ext cx="3836602" cy="196015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653933" y="670856"/>
            <a:ext cx="2993575" cy="5442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16761891" y="444883"/>
            <a:ext cx="1125685" cy="99623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12649855" y="7516290"/>
            <a:ext cx="2359313" cy="2658381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>
            <a:off x="3088632" y="7335421"/>
            <a:ext cx="1944305" cy="222785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>
            <a:fillRect/>
          </a:stretch>
        </p:blipFill>
        <p:spPr>
          <a:xfrm>
            <a:off x="7856151" y="7537431"/>
            <a:ext cx="3403054" cy="2616098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>
            <a:fillRect/>
          </a:stretch>
        </p:blipFill>
        <p:spPr>
          <a:xfrm>
            <a:off x="15136934" y="7609008"/>
            <a:ext cx="1772430" cy="2282989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2279563" y="8394408"/>
            <a:ext cx="1781221" cy="1727784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8"/>
          <a:srcRect/>
          <a:stretch>
            <a:fillRect/>
          </a:stretch>
        </p:blipFill>
        <p:spPr>
          <a:xfrm>
            <a:off x="1135855" y="8321836"/>
            <a:ext cx="1828952" cy="159195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>
            <a:fillRect/>
          </a:stretch>
        </p:blipFill>
        <p:spPr>
          <a:xfrm>
            <a:off x="0" y="8321836"/>
            <a:ext cx="1387153" cy="1758673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>
            <a:fillRect/>
          </a:stretch>
        </p:blipFill>
        <p:spPr>
          <a:xfrm>
            <a:off x="5496841" y="8174380"/>
            <a:ext cx="3043325" cy="1886862"/>
          </a:xfrm>
          <a:prstGeom prst="rect">
            <a:avLst/>
          </a:prstGeom>
        </p:spPr>
      </p:pic>
      <p:pic>
        <p:nvPicPr>
          <p:cNvPr id="26" name="Picture 12">
            <a:extLst>
              <a:ext uri="{FF2B5EF4-FFF2-40B4-BE49-F238E27FC236}">
                <a16:creationId xmlns:a16="http://schemas.microsoft.com/office/drawing/2014/main" id="{BFFDF683-F2FD-1226-3EDB-585E1562E3C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>
            <a:fillRect/>
          </a:stretch>
        </p:blipFill>
        <p:spPr>
          <a:xfrm>
            <a:off x="4241630" y="2833615"/>
            <a:ext cx="9428072" cy="4714036"/>
          </a:xfrm>
          <a:prstGeom prst="rect">
            <a:avLst/>
          </a:prstGeom>
        </p:spPr>
      </p:pic>
      <p:sp>
        <p:nvSpPr>
          <p:cNvPr id="29" name="TextBox 16">
            <a:extLst>
              <a:ext uri="{FF2B5EF4-FFF2-40B4-BE49-F238E27FC236}">
                <a16:creationId xmlns:a16="http://schemas.microsoft.com/office/drawing/2014/main" id="{166C65C5-6A00-1967-EEC6-6E3034E0F407}"/>
              </a:ext>
            </a:extLst>
          </p:cNvPr>
          <p:cNvSpPr txBox="1"/>
          <p:nvPr/>
        </p:nvSpPr>
        <p:spPr>
          <a:xfrm>
            <a:off x="4727629" y="4551036"/>
            <a:ext cx="9067684" cy="2122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172"/>
              </a:lnSpc>
              <a:buFont typeface="Wingdings" panose="05000000000000000000" pitchFamily="2" charset="2"/>
              <a:buChar char="q"/>
            </a:pPr>
            <a:r>
              <a:rPr lang="en-US" sz="2980" dirty="0" err="1">
                <a:solidFill>
                  <a:srgbClr val="000000"/>
                </a:solidFill>
                <a:latin typeface="Agrandir Medium"/>
              </a:rPr>
              <a:t>Kegemaran</a:t>
            </a:r>
            <a:r>
              <a:rPr lang="en-US" sz="2980" dirty="0">
                <a:solidFill>
                  <a:srgbClr val="000000"/>
                </a:solidFill>
                <a:latin typeface="Agrandir Medium"/>
              </a:rPr>
              <a:t> </a:t>
            </a:r>
            <a:r>
              <a:rPr lang="en-US" sz="2980" dirty="0" err="1">
                <a:solidFill>
                  <a:srgbClr val="000000"/>
                </a:solidFill>
                <a:latin typeface="Agrandir Medium"/>
              </a:rPr>
              <a:t>adalah</a:t>
            </a:r>
            <a:r>
              <a:rPr lang="en-US" sz="2980" dirty="0">
                <a:solidFill>
                  <a:srgbClr val="000000"/>
                </a:solidFill>
                <a:latin typeface="Agrandir Medium"/>
              </a:rPr>
              <a:t> </a:t>
            </a:r>
            <a:r>
              <a:rPr lang="en-US" sz="2980" dirty="0" err="1">
                <a:solidFill>
                  <a:srgbClr val="000000"/>
                </a:solidFill>
                <a:latin typeface="Agrandir Medium"/>
              </a:rPr>
              <a:t>hal</a:t>
            </a:r>
            <a:r>
              <a:rPr lang="en-US" sz="2980" dirty="0">
                <a:solidFill>
                  <a:srgbClr val="000000"/>
                </a:solidFill>
                <a:latin typeface="Agrandir Medium"/>
              </a:rPr>
              <a:t> yang </a:t>
            </a:r>
            <a:r>
              <a:rPr lang="en-US" sz="2980" dirty="0" err="1">
                <a:solidFill>
                  <a:srgbClr val="000000"/>
                </a:solidFill>
                <a:latin typeface="Agrandir Medium"/>
              </a:rPr>
              <a:t>disukai</a:t>
            </a:r>
            <a:endParaRPr lang="en-US" sz="2980" dirty="0">
              <a:solidFill>
                <a:srgbClr val="000000"/>
              </a:solidFill>
              <a:latin typeface="Agrandir Medium"/>
            </a:endParaRPr>
          </a:p>
          <a:p>
            <a:pPr marL="457200" indent="-457200">
              <a:lnSpc>
                <a:spcPts val="4172"/>
              </a:lnSpc>
              <a:buFont typeface="Wingdings" panose="05000000000000000000" pitchFamily="2" charset="2"/>
              <a:buChar char="q"/>
            </a:pPr>
            <a:r>
              <a:rPr lang="en-US" sz="2980" dirty="0" err="1">
                <a:solidFill>
                  <a:srgbClr val="000000"/>
                </a:solidFill>
                <a:latin typeface="Agrandir Medium"/>
              </a:rPr>
              <a:t>Kegemaran</a:t>
            </a:r>
            <a:r>
              <a:rPr lang="en-US" sz="2980" dirty="0">
                <a:solidFill>
                  <a:srgbClr val="000000"/>
                </a:solidFill>
                <a:latin typeface="Agrandir Medium"/>
              </a:rPr>
              <a:t> </a:t>
            </a:r>
            <a:r>
              <a:rPr lang="en-US" sz="2980" dirty="0" err="1">
                <a:solidFill>
                  <a:srgbClr val="000000"/>
                </a:solidFill>
                <a:latin typeface="Agrandir Medium"/>
              </a:rPr>
              <a:t>biasa</a:t>
            </a:r>
            <a:r>
              <a:rPr lang="en-US" sz="2980" dirty="0">
                <a:solidFill>
                  <a:srgbClr val="000000"/>
                </a:solidFill>
                <a:latin typeface="Agrandir Medium"/>
              </a:rPr>
              <a:t> </a:t>
            </a:r>
            <a:r>
              <a:rPr lang="en-US" sz="2980" dirty="0" err="1">
                <a:solidFill>
                  <a:srgbClr val="000000"/>
                </a:solidFill>
                <a:latin typeface="Agrandir Medium"/>
              </a:rPr>
              <a:t>disebut</a:t>
            </a:r>
            <a:r>
              <a:rPr lang="en-US" sz="2980" dirty="0">
                <a:solidFill>
                  <a:srgbClr val="000000"/>
                </a:solidFill>
                <a:latin typeface="Agrandir Medium"/>
              </a:rPr>
              <a:t> juga </a:t>
            </a:r>
            <a:r>
              <a:rPr lang="en-US" sz="2980" dirty="0" err="1">
                <a:solidFill>
                  <a:srgbClr val="000000"/>
                </a:solidFill>
                <a:latin typeface="Agrandir Medium"/>
              </a:rPr>
              <a:t>dengan</a:t>
            </a:r>
            <a:r>
              <a:rPr lang="en-US" sz="2980" dirty="0">
                <a:solidFill>
                  <a:srgbClr val="000000"/>
                </a:solidFill>
                <a:latin typeface="Agrandir Medium"/>
              </a:rPr>
              <a:t> </a:t>
            </a:r>
            <a:r>
              <a:rPr lang="en-US" sz="2980" dirty="0" err="1">
                <a:solidFill>
                  <a:srgbClr val="000000"/>
                </a:solidFill>
                <a:latin typeface="Agrandir Medium"/>
              </a:rPr>
              <a:t>hobi</a:t>
            </a:r>
            <a:r>
              <a:rPr lang="en-US" sz="2980" dirty="0">
                <a:solidFill>
                  <a:srgbClr val="000000"/>
                </a:solidFill>
                <a:latin typeface="Agrandir Medium"/>
              </a:rPr>
              <a:t>.</a:t>
            </a:r>
          </a:p>
          <a:p>
            <a:pPr marL="457200" indent="-457200">
              <a:lnSpc>
                <a:spcPts val="4172"/>
              </a:lnSpc>
              <a:buFont typeface="Wingdings" panose="05000000000000000000" pitchFamily="2" charset="2"/>
              <a:buChar char="q"/>
            </a:pPr>
            <a:r>
              <a:rPr lang="en-US" sz="2980" dirty="0" err="1">
                <a:solidFill>
                  <a:srgbClr val="000000"/>
                </a:solidFill>
                <a:latin typeface="Agrandir Medium"/>
              </a:rPr>
              <a:t>Olahraga</a:t>
            </a:r>
            <a:r>
              <a:rPr lang="en-US" sz="2980" dirty="0">
                <a:solidFill>
                  <a:srgbClr val="000000"/>
                </a:solidFill>
                <a:latin typeface="Agrandir Medium"/>
              </a:rPr>
              <a:t> </a:t>
            </a:r>
            <a:r>
              <a:rPr lang="en-US" sz="2980" dirty="0" err="1">
                <a:solidFill>
                  <a:srgbClr val="000000"/>
                </a:solidFill>
                <a:latin typeface="Agrandir Medium"/>
              </a:rPr>
              <a:t>adalah</a:t>
            </a:r>
            <a:r>
              <a:rPr lang="en-US" sz="2980" dirty="0">
                <a:solidFill>
                  <a:srgbClr val="000000"/>
                </a:solidFill>
                <a:latin typeface="Agrandir Medium"/>
              </a:rPr>
              <a:t> </a:t>
            </a:r>
            <a:r>
              <a:rPr lang="en-US" sz="2980" dirty="0" err="1">
                <a:solidFill>
                  <a:srgbClr val="000000"/>
                </a:solidFill>
                <a:latin typeface="Agrandir Medium"/>
              </a:rPr>
              <a:t>kegiatan</a:t>
            </a:r>
            <a:r>
              <a:rPr lang="en-US" sz="2980" dirty="0">
                <a:solidFill>
                  <a:srgbClr val="000000"/>
                </a:solidFill>
                <a:latin typeface="Agrandir Medium"/>
              </a:rPr>
              <a:t> </a:t>
            </a:r>
            <a:r>
              <a:rPr lang="en-US" sz="2980" dirty="0" err="1">
                <a:solidFill>
                  <a:srgbClr val="000000"/>
                </a:solidFill>
                <a:latin typeface="Agrandir Medium"/>
              </a:rPr>
              <a:t>menggerakkan</a:t>
            </a:r>
            <a:r>
              <a:rPr lang="en-US" sz="2980" dirty="0">
                <a:solidFill>
                  <a:srgbClr val="000000"/>
                </a:solidFill>
                <a:latin typeface="Agrandir Medium"/>
              </a:rPr>
              <a:t> badan yang </a:t>
            </a:r>
            <a:r>
              <a:rPr lang="en-US" sz="2980" dirty="0" err="1">
                <a:solidFill>
                  <a:srgbClr val="000000"/>
                </a:solidFill>
                <a:latin typeface="Agrandir Medium"/>
              </a:rPr>
              <a:t>menyehatkan</a:t>
            </a:r>
            <a:endParaRPr lang="en-US" sz="2980" dirty="0">
              <a:solidFill>
                <a:srgbClr val="000000"/>
              </a:solidFill>
              <a:latin typeface="Agrandir Medium"/>
            </a:endParaRPr>
          </a:p>
        </p:txBody>
      </p:sp>
      <p:pic>
        <p:nvPicPr>
          <p:cNvPr id="24" name="Picture 24">
            <a:hlinkClick r:id="rId35" action="ppaction://hlinksldjump"/>
            <a:extLst>
              <a:ext uri="{FF2B5EF4-FFF2-40B4-BE49-F238E27FC236}">
                <a16:creationId xmlns:a16="http://schemas.microsoft.com/office/drawing/2014/main" id="{F4D01DFE-4DE3-1732-CA78-9FA962D42CA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>
            <a:fillRect/>
          </a:stretch>
        </p:blipFill>
        <p:spPr>
          <a:xfrm rot="10736242">
            <a:off x="16767570" y="227883"/>
            <a:ext cx="1372388" cy="1372388"/>
          </a:xfrm>
          <a:prstGeom prst="rect">
            <a:avLst/>
          </a:prstGeom>
        </p:spPr>
      </p:pic>
      <p:pic>
        <p:nvPicPr>
          <p:cNvPr id="27" name="Picture 24">
            <a:hlinkClick r:id="rId38" action="ppaction://hlinksldjump"/>
            <a:extLst>
              <a:ext uri="{FF2B5EF4-FFF2-40B4-BE49-F238E27FC236}">
                <a16:creationId xmlns:a16="http://schemas.microsoft.com/office/drawing/2014/main" id="{AE4DB246-2571-9E19-CE70-EF35EADB995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>
            <a:fillRect/>
          </a:stretch>
        </p:blipFill>
        <p:spPr>
          <a:xfrm>
            <a:off x="13893564" y="214952"/>
            <a:ext cx="1372388" cy="1372388"/>
          </a:xfrm>
          <a:prstGeom prst="rect">
            <a:avLst/>
          </a:prstGeom>
        </p:spPr>
      </p:pic>
      <p:pic>
        <p:nvPicPr>
          <p:cNvPr id="25" name="Picture 5">
            <a:extLst>
              <a:ext uri="{FF2B5EF4-FFF2-40B4-BE49-F238E27FC236}">
                <a16:creationId xmlns:a16="http://schemas.microsoft.com/office/drawing/2014/main" id="{DC2ADFC4-F848-344B-8725-BBB0FF3510C0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/>
          <a:stretch>
            <a:fillRect/>
          </a:stretch>
        </p:blipFill>
        <p:spPr>
          <a:xfrm>
            <a:off x="2631545" y="215804"/>
            <a:ext cx="1312144" cy="1312144"/>
          </a:xfrm>
          <a:prstGeom prst="rect">
            <a:avLst/>
          </a:prstGeom>
        </p:spPr>
      </p:pic>
      <p:pic>
        <p:nvPicPr>
          <p:cNvPr id="28" name="MOUSE">
            <a:hlinkClick r:id="" action="ppaction://media"/>
            <a:extLst>
              <a:ext uri="{FF2B5EF4-FFF2-40B4-BE49-F238E27FC236}">
                <a16:creationId xmlns:a16="http://schemas.microsoft.com/office/drawing/2014/main" id="{18E40701-651A-036B-8701-0EB970091E6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1"/>
          <a:stretch>
            <a:fillRect/>
          </a:stretch>
        </p:blipFill>
        <p:spPr>
          <a:xfrm>
            <a:off x="2881199" y="561483"/>
            <a:ext cx="609600" cy="609600"/>
          </a:xfrm>
          <a:prstGeom prst="rect">
            <a:avLst/>
          </a:prstGeom>
        </p:spPr>
      </p:pic>
      <p:pic>
        <p:nvPicPr>
          <p:cNvPr id="31" name="Picture 16">
            <a:hlinkClick r:id="rId38" action="ppaction://hlinksldjump"/>
            <a:extLst>
              <a:ext uri="{FF2B5EF4-FFF2-40B4-BE49-F238E27FC236}">
                <a16:creationId xmlns:a16="http://schemas.microsoft.com/office/drawing/2014/main" id="{02927567-23E0-5885-34DA-A959B26E422F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>
            <a:fillRect/>
          </a:stretch>
        </p:blipFill>
        <p:spPr>
          <a:xfrm>
            <a:off x="15336954" y="227882"/>
            <a:ext cx="1372389" cy="1372389"/>
          </a:xfrm>
          <a:prstGeom prst="rect">
            <a:avLst/>
          </a:prstGeom>
        </p:spPr>
      </p:pic>
      <p:pic>
        <p:nvPicPr>
          <p:cNvPr id="33" name="Picture 13">
            <a:extLst>
              <a:ext uri="{FF2B5EF4-FFF2-40B4-BE49-F238E27FC236}">
                <a16:creationId xmlns:a16="http://schemas.microsoft.com/office/drawing/2014/main" id="{EA83DE8C-51F9-399C-D419-55DFB009E2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4029083" y="-1386004"/>
            <a:ext cx="3836602" cy="1960155"/>
          </a:xfrm>
          <a:prstGeom prst="rect">
            <a:avLst/>
          </a:prstGeom>
        </p:spPr>
      </p:pic>
      <p:pic>
        <p:nvPicPr>
          <p:cNvPr id="36" name="Picture 14">
            <a:extLst>
              <a:ext uri="{FF2B5EF4-FFF2-40B4-BE49-F238E27FC236}">
                <a16:creationId xmlns:a16="http://schemas.microsoft.com/office/drawing/2014/main" id="{5394F633-8DE1-92F1-2E88-F82132E683D9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>
            <a:fillRect/>
          </a:stretch>
        </p:blipFill>
        <p:spPr>
          <a:xfrm>
            <a:off x="6324600" y="439482"/>
            <a:ext cx="5791200" cy="2043742"/>
          </a:xfrm>
          <a:prstGeom prst="rect">
            <a:avLst/>
          </a:prstGeom>
        </p:spPr>
      </p:pic>
      <p:sp>
        <p:nvSpPr>
          <p:cNvPr id="43" name="Kotak Teks 42">
            <a:extLst>
              <a:ext uri="{FF2B5EF4-FFF2-40B4-BE49-F238E27FC236}">
                <a16:creationId xmlns:a16="http://schemas.microsoft.com/office/drawing/2014/main" id="{1F0B5B84-C7AC-12D2-0729-93C018C97E82}"/>
              </a:ext>
            </a:extLst>
          </p:cNvPr>
          <p:cNvSpPr txBox="1"/>
          <p:nvPr/>
        </p:nvSpPr>
        <p:spPr>
          <a:xfrm>
            <a:off x="7097233" y="1057360"/>
            <a:ext cx="1003713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ooper Std Black" panose="0208090304030B020404" pitchFamily="18" charset="0"/>
              </a:rPr>
              <a:t>PENGERTIAN</a:t>
            </a:r>
            <a:endParaRPr lang="id-ID" sz="4400" dirty="0">
              <a:solidFill>
                <a:schemeClr val="bg1"/>
              </a:solidFill>
              <a:latin typeface="Cooper Std Black" panose="0208090304030B0204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728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6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068658" y="3622172"/>
            <a:ext cx="3284616" cy="3208591"/>
            <a:chOff x="0" y="0"/>
            <a:chExt cx="4828540" cy="4716780"/>
          </a:xfrm>
        </p:grpSpPr>
        <p:sp>
          <p:nvSpPr>
            <p:cNvPr id="3" name="Freeform 3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6"/>
              <a:stretch>
                <a:fillRect l="-27770" r="-2777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355235" y="9226203"/>
            <a:ext cx="18643235" cy="1409274"/>
            <a:chOff x="0" y="0"/>
            <a:chExt cx="24857646" cy="1879032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24857646" cy="1014865"/>
              <a:chOff x="0" y="0"/>
              <a:chExt cx="6306477" cy="25747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06477" cy="257475"/>
              </a:xfrm>
              <a:custGeom>
                <a:avLst/>
                <a:gdLst/>
                <a:ahLst/>
                <a:cxnLst/>
                <a:rect l="l" t="t" r="r" b="b"/>
                <a:pathLst>
                  <a:path w="6306477" h="257475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257475"/>
                    </a:lnTo>
                    <a:lnTo>
                      <a:pt x="0" y="257475"/>
                    </a:lnTo>
                    <a:close/>
                  </a:path>
                </a:pathLst>
              </a:custGeom>
              <a:solidFill>
                <a:srgbClr val="5DBD39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0" y="554789"/>
              <a:ext cx="24857646" cy="1324243"/>
              <a:chOff x="0" y="0"/>
              <a:chExt cx="6306477" cy="33596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06477" cy="335965"/>
              </a:xfrm>
              <a:custGeom>
                <a:avLst/>
                <a:gdLst/>
                <a:ahLst/>
                <a:cxnLst/>
                <a:rect l="l" t="t" r="r" b="b"/>
                <a:pathLst>
                  <a:path w="6306477" h="335965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335965"/>
                    </a:lnTo>
                    <a:lnTo>
                      <a:pt x="0" y="335965"/>
                    </a:lnTo>
                    <a:close/>
                  </a:path>
                </a:pathLst>
              </a:custGeom>
              <a:solidFill>
                <a:srgbClr val="6E421A"/>
              </a:solidFill>
            </p:spPr>
          </p:sp>
        </p:grp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-11258" y="7448122"/>
            <a:ext cx="2079916" cy="262977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208084" y="6783159"/>
            <a:ext cx="2079916" cy="262977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1233695" y="1846178"/>
            <a:ext cx="3584014" cy="183110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2371482" y="1565907"/>
            <a:ext cx="3150050" cy="160938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6683159" y="-1227331"/>
            <a:ext cx="3836602" cy="196015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653933" y="670856"/>
            <a:ext cx="2993575" cy="5442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942973" y="2014301"/>
            <a:ext cx="1125685" cy="996231"/>
          </a:xfrm>
          <a:prstGeom prst="rect">
            <a:avLst/>
          </a:prstGeom>
        </p:spPr>
      </p:pic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7442045" y="3622172"/>
            <a:ext cx="3403909" cy="3325124"/>
            <a:chOff x="0" y="0"/>
            <a:chExt cx="4828540" cy="4716780"/>
          </a:xfrm>
        </p:grpSpPr>
        <p:sp>
          <p:nvSpPr>
            <p:cNvPr id="17" name="Freeform 17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14"/>
              <a:stretch>
                <a:fillRect l="-43947" t="-5666" r="-58417"/>
              </a:stretch>
            </a:blip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3169843" y="3677283"/>
            <a:ext cx="3347493" cy="3270013"/>
            <a:chOff x="0" y="0"/>
            <a:chExt cx="4828540" cy="4716780"/>
          </a:xfrm>
        </p:grpSpPr>
        <p:sp>
          <p:nvSpPr>
            <p:cNvPr id="19" name="Freeform 19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15"/>
              <a:stretch>
                <a:fillRect l="-39252" t="-2321" r="-32104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2299642" y="7229427"/>
            <a:ext cx="2638723" cy="465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6"/>
              </a:lnSpc>
              <a:spcBef>
                <a:spcPct val="0"/>
              </a:spcBef>
            </a:pPr>
            <a:r>
              <a:rPr lang="en-US" sz="3266">
                <a:solidFill>
                  <a:srgbClr val="000000"/>
                </a:solidFill>
                <a:latin typeface="Black Burger"/>
              </a:rPr>
              <a:t>LOMPAT  TALI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664287" y="7285924"/>
            <a:ext cx="3097411" cy="465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6"/>
              </a:lnSpc>
              <a:spcBef>
                <a:spcPct val="0"/>
              </a:spcBef>
            </a:pPr>
            <a:r>
              <a:rPr lang="en-US" sz="3266">
                <a:solidFill>
                  <a:srgbClr val="000000"/>
                </a:solidFill>
                <a:latin typeface="Black Burger"/>
              </a:rPr>
              <a:t>BALAP KARUNG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368629" y="7285924"/>
            <a:ext cx="2949922" cy="465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6"/>
              </a:lnSpc>
              <a:spcBef>
                <a:spcPct val="0"/>
              </a:spcBef>
            </a:pPr>
            <a:r>
              <a:rPr lang="en-US" sz="3266">
                <a:solidFill>
                  <a:srgbClr val="000000"/>
                </a:solidFill>
                <a:latin typeface="Black Burger"/>
              </a:rPr>
              <a:t>TAPAK GUNUNG</a:t>
            </a:r>
          </a:p>
        </p:txBody>
      </p:sp>
      <p:pic>
        <p:nvPicPr>
          <p:cNvPr id="25" name="Picture 24">
            <a:hlinkClick r:id="rId16" action="ppaction://hlinksldjump"/>
            <a:extLst>
              <a:ext uri="{FF2B5EF4-FFF2-40B4-BE49-F238E27FC236}">
                <a16:creationId xmlns:a16="http://schemas.microsoft.com/office/drawing/2014/main" id="{4B2030C9-1A0E-D24A-6F55-354A7619D07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15342370" y="209153"/>
            <a:ext cx="1372388" cy="1372388"/>
          </a:xfrm>
          <a:prstGeom prst="rect">
            <a:avLst/>
          </a:prstGeom>
        </p:spPr>
      </p:pic>
      <p:pic>
        <p:nvPicPr>
          <p:cNvPr id="26" name="Picture 24">
            <a:hlinkClick r:id="rId19" action="ppaction://hlinksldjump"/>
            <a:extLst>
              <a:ext uri="{FF2B5EF4-FFF2-40B4-BE49-F238E27FC236}">
                <a16:creationId xmlns:a16="http://schemas.microsoft.com/office/drawing/2014/main" id="{24931BA9-10F0-982F-74AB-7C6C6DEA347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 rot="10800000">
            <a:off x="16836719" y="187868"/>
            <a:ext cx="1372388" cy="1372388"/>
          </a:xfrm>
          <a:prstGeom prst="rect">
            <a:avLst/>
          </a:prstGeom>
        </p:spPr>
      </p:pic>
      <p:pic>
        <p:nvPicPr>
          <p:cNvPr id="24" name="Picture 5">
            <a:extLst>
              <a:ext uri="{FF2B5EF4-FFF2-40B4-BE49-F238E27FC236}">
                <a16:creationId xmlns:a16="http://schemas.microsoft.com/office/drawing/2014/main" id="{DF1F250E-258B-F8EC-0B5E-B72BCDF0421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2495605" y="326897"/>
            <a:ext cx="1312144" cy="1312144"/>
          </a:xfrm>
          <a:prstGeom prst="rect">
            <a:avLst/>
          </a:prstGeom>
        </p:spPr>
      </p:pic>
      <p:pic>
        <p:nvPicPr>
          <p:cNvPr id="27" name="MOUSE">
            <a:hlinkClick r:id="" action="ppaction://media"/>
            <a:extLst>
              <a:ext uri="{FF2B5EF4-FFF2-40B4-BE49-F238E27FC236}">
                <a16:creationId xmlns:a16="http://schemas.microsoft.com/office/drawing/2014/main" id="{17F4D921-043F-79DA-98B8-D73EBD89E31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2752611" y="659593"/>
            <a:ext cx="609600" cy="609600"/>
          </a:xfrm>
          <a:prstGeom prst="rect">
            <a:avLst/>
          </a:prstGeom>
        </p:spPr>
      </p:pic>
      <p:pic>
        <p:nvPicPr>
          <p:cNvPr id="28" name="Picture 14">
            <a:extLst>
              <a:ext uri="{FF2B5EF4-FFF2-40B4-BE49-F238E27FC236}">
                <a16:creationId xmlns:a16="http://schemas.microsoft.com/office/drawing/2014/main" id="{7DE9CDC6-3C72-BC84-4204-8A17CDD1232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>
            <a:fillRect/>
          </a:stretch>
        </p:blipFill>
        <p:spPr>
          <a:xfrm>
            <a:off x="4648200" y="299649"/>
            <a:ext cx="9677400" cy="2724226"/>
          </a:xfrm>
          <a:prstGeom prst="rect">
            <a:avLst/>
          </a:prstGeom>
        </p:spPr>
      </p:pic>
      <p:sp>
        <p:nvSpPr>
          <p:cNvPr id="30" name="Kotak Teks 29">
            <a:extLst>
              <a:ext uri="{FF2B5EF4-FFF2-40B4-BE49-F238E27FC236}">
                <a16:creationId xmlns:a16="http://schemas.microsoft.com/office/drawing/2014/main" id="{C41BBBDB-C399-FABD-A430-1E4FC903EF29}"/>
              </a:ext>
            </a:extLst>
          </p:cNvPr>
          <p:cNvSpPr txBox="1"/>
          <p:nvPr/>
        </p:nvSpPr>
        <p:spPr>
          <a:xfrm>
            <a:off x="4938365" y="880264"/>
            <a:ext cx="976068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spc="1085" dirty="0">
                <a:solidFill>
                  <a:schemeClr val="bg1"/>
                </a:solidFill>
                <a:latin typeface="Cooper Std Black" panose="0208090304030B020404" pitchFamily="18" charset="0"/>
              </a:rPr>
              <a:t>MACAM-MACAM </a:t>
            </a:r>
          </a:p>
          <a:p>
            <a:pPr algn="ctr"/>
            <a:r>
              <a:rPr lang="en-US" sz="4400" spc="1085" dirty="0">
                <a:solidFill>
                  <a:schemeClr val="bg1"/>
                </a:solidFill>
                <a:latin typeface="Cooper Std Black" panose="0208090304030B020404" pitchFamily="18" charset="0"/>
              </a:rPr>
              <a:t>PERMAINAN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6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55235" y="9226203"/>
            <a:ext cx="18643235" cy="1409274"/>
            <a:chOff x="0" y="0"/>
            <a:chExt cx="24857646" cy="187903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857646" cy="1014865"/>
              <a:chOff x="0" y="0"/>
              <a:chExt cx="6306477" cy="25747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06477" cy="257475"/>
              </a:xfrm>
              <a:custGeom>
                <a:avLst/>
                <a:gdLst/>
                <a:ahLst/>
                <a:cxnLst/>
                <a:rect l="l" t="t" r="r" b="b"/>
                <a:pathLst>
                  <a:path w="6306477" h="257475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257475"/>
                    </a:lnTo>
                    <a:lnTo>
                      <a:pt x="0" y="257475"/>
                    </a:lnTo>
                    <a:close/>
                  </a:path>
                </a:pathLst>
              </a:custGeom>
              <a:solidFill>
                <a:srgbClr val="5DBD39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0" y="554789"/>
              <a:ext cx="24857646" cy="1324243"/>
              <a:chOff x="0" y="0"/>
              <a:chExt cx="6306477" cy="33596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06477" cy="335965"/>
              </a:xfrm>
              <a:custGeom>
                <a:avLst/>
                <a:gdLst/>
                <a:ahLst/>
                <a:cxnLst/>
                <a:rect l="l" t="t" r="r" b="b"/>
                <a:pathLst>
                  <a:path w="6306477" h="335965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335965"/>
                    </a:lnTo>
                    <a:lnTo>
                      <a:pt x="0" y="335965"/>
                    </a:lnTo>
                    <a:close/>
                  </a:path>
                </a:pathLst>
              </a:custGeom>
              <a:solidFill>
                <a:srgbClr val="6E421A"/>
              </a:solidFill>
            </p:spPr>
          </p:sp>
        </p:grp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11258" y="7448122"/>
            <a:ext cx="2079916" cy="262977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208084" y="6783159"/>
            <a:ext cx="2079916" cy="262977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1233695" y="1846178"/>
            <a:ext cx="3584014" cy="183110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935990" y="2697206"/>
            <a:ext cx="3836602" cy="196015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683159" y="-1227331"/>
            <a:ext cx="3836602" cy="196015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653933" y="670856"/>
            <a:ext cx="2993575" cy="54428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942973" y="2014301"/>
            <a:ext cx="1125685" cy="996231"/>
          </a:xfrm>
          <a:prstGeom prst="rect">
            <a:avLst/>
          </a:prstGeom>
        </p:spPr>
      </p:pic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4520804" y="3677283"/>
            <a:ext cx="3347493" cy="3270013"/>
            <a:chOff x="0" y="0"/>
            <a:chExt cx="4828540" cy="4716780"/>
          </a:xfrm>
        </p:grpSpPr>
        <p:sp>
          <p:nvSpPr>
            <p:cNvPr id="15" name="Freeform 15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13"/>
              <a:stretch>
                <a:fillRect l="-31999" r="-31999"/>
              </a:stretch>
            </a:blip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0580044" y="3677283"/>
            <a:ext cx="3347493" cy="3270013"/>
            <a:chOff x="0" y="0"/>
            <a:chExt cx="4828540" cy="4716780"/>
          </a:xfrm>
        </p:grpSpPr>
        <p:sp>
          <p:nvSpPr>
            <p:cNvPr id="17" name="Freeform 17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14"/>
              <a:stretch>
                <a:fillRect l="-29882" r="-29882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4972299" y="7235143"/>
            <a:ext cx="2444502" cy="464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1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Black Burger"/>
              </a:rPr>
              <a:t>LOMBA LARI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103052" y="7235143"/>
            <a:ext cx="2301478" cy="464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1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Black Burger"/>
              </a:rPr>
              <a:t>ULAR NAGA</a:t>
            </a:r>
          </a:p>
        </p:txBody>
      </p:sp>
      <p:pic>
        <p:nvPicPr>
          <p:cNvPr id="23" name="Picture 24">
            <a:hlinkClick r:id="rId15" action="ppaction://hlinksldjump"/>
            <a:extLst>
              <a:ext uri="{FF2B5EF4-FFF2-40B4-BE49-F238E27FC236}">
                <a16:creationId xmlns:a16="http://schemas.microsoft.com/office/drawing/2014/main" id="{F0072511-2D36-CC27-AFDD-90AE5B3090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3931059" y="103296"/>
            <a:ext cx="1372388" cy="1372388"/>
          </a:xfrm>
          <a:prstGeom prst="rect">
            <a:avLst/>
          </a:prstGeom>
        </p:spPr>
      </p:pic>
      <p:pic>
        <p:nvPicPr>
          <p:cNvPr id="24" name="Picture 2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1ABF649-AADD-A9FE-D050-9BB2C4D4C9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 rot="10800000">
            <a:off x="16915612" y="103296"/>
            <a:ext cx="1372388" cy="1372388"/>
          </a:xfrm>
          <a:prstGeom prst="rect">
            <a:avLst/>
          </a:prstGeom>
        </p:spPr>
      </p:pic>
      <p:pic>
        <p:nvPicPr>
          <p:cNvPr id="21" name="Picture 5">
            <a:extLst>
              <a:ext uri="{FF2B5EF4-FFF2-40B4-BE49-F238E27FC236}">
                <a16:creationId xmlns:a16="http://schemas.microsoft.com/office/drawing/2014/main" id="{B03BA262-F91E-EC8E-F8F5-93B61808F10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2557860" y="344963"/>
            <a:ext cx="1312144" cy="1312144"/>
          </a:xfrm>
          <a:prstGeom prst="rect">
            <a:avLst/>
          </a:prstGeom>
        </p:spPr>
      </p:pic>
      <p:pic>
        <p:nvPicPr>
          <p:cNvPr id="22" name="MOUSE">
            <a:hlinkClick r:id="" action="ppaction://media"/>
            <a:extLst>
              <a:ext uri="{FF2B5EF4-FFF2-40B4-BE49-F238E27FC236}">
                <a16:creationId xmlns:a16="http://schemas.microsoft.com/office/drawing/2014/main" id="{F8099DD7-0521-509D-48DB-EBBE6AB0161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2823574" y="706156"/>
            <a:ext cx="609600" cy="609600"/>
          </a:xfrm>
          <a:prstGeom prst="rect">
            <a:avLst/>
          </a:prstGeom>
        </p:spPr>
      </p:pic>
      <p:pic>
        <p:nvPicPr>
          <p:cNvPr id="25" name="Picture 16">
            <a:hlinkClick r:id="rId21" action="ppaction://hlinksldjump"/>
            <a:extLst>
              <a:ext uri="{FF2B5EF4-FFF2-40B4-BE49-F238E27FC236}">
                <a16:creationId xmlns:a16="http://schemas.microsoft.com/office/drawing/2014/main" id="{060395BF-C6FD-3FD8-0983-9502A0E15D5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15435122" y="103296"/>
            <a:ext cx="1372389" cy="1372389"/>
          </a:xfrm>
          <a:prstGeom prst="rect">
            <a:avLst/>
          </a:prstGeom>
        </p:spPr>
      </p:pic>
      <p:pic>
        <p:nvPicPr>
          <p:cNvPr id="26" name="Picture 14">
            <a:extLst>
              <a:ext uri="{FF2B5EF4-FFF2-40B4-BE49-F238E27FC236}">
                <a16:creationId xmlns:a16="http://schemas.microsoft.com/office/drawing/2014/main" id="{562D2B41-4461-B20D-722D-F6915154BC7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4310543" y="509284"/>
            <a:ext cx="9677400" cy="2724226"/>
          </a:xfrm>
          <a:prstGeom prst="rect">
            <a:avLst/>
          </a:prstGeom>
        </p:spPr>
      </p:pic>
      <p:sp>
        <p:nvSpPr>
          <p:cNvPr id="27" name="Kotak Teks 26">
            <a:extLst>
              <a:ext uri="{FF2B5EF4-FFF2-40B4-BE49-F238E27FC236}">
                <a16:creationId xmlns:a16="http://schemas.microsoft.com/office/drawing/2014/main" id="{AA5E63CF-5F06-9873-953C-180895B54E94}"/>
              </a:ext>
            </a:extLst>
          </p:cNvPr>
          <p:cNvSpPr txBox="1"/>
          <p:nvPr/>
        </p:nvSpPr>
        <p:spPr>
          <a:xfrm>
            <a:off x="4520804" y="1122903"/>
            <a:ext cx="976068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spc="1085" dirty="0">
                <a:solidFill>
                  <a:schemeClr val="bg1"/>
                </a:solidFill>
                <a:latin typeface="Cooper Std Black" panose="0208090304030B020404" pitchFamily="18" charset="0"/>
              </a:rPr>
              <a:t>MACAM-MACAM </a:t>
            </a:r>
          </a:p>
          <a:p>
            <a:pPr algn="ctr"/>
            <a:r>
              <a:rPr lang="en-US" sz="4400" spc="1085" dirty="0">
                <a:solidFill>
                  <a:schemeClr val="bg1"/>
                </a:solidFill>
                <a:latin typeface="Cooper Std Black" panose="0208090304030B020404" pitchFamily="18" charset="0"/>
              </a:rPr>
              <a:t>PERMAINAN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6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55235" y="9226203"/>
            <a:ext cx="18643235" cy="1409274"/>
            <a:chOff x="0" y="0"/>
            <a:chExt cx="24857646" cy="187903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857646" cy="1014865"/>
              <a:chOff x="0" y="0"/>
              <a:chExt cx="6306477" cy="25747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06477" cy="257475"/>
              </a:xfrm>
              <a:custGeom>
                <a:avLst/>
                <a:gdLst/>
                <a:ahLst/>
                <a:cxnLst/>
                <a:rect l="l" t="t" r="r" b="b"/>
                <a:pathLst>
                  <a:path w="6306477" h="257475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257475"/>
                    </a:lnTo>
                    <a:lnTo>
                      <a:pt x="0" y="257475"/>
                    </a:lnTo>
                    <a:close/>
                  </a:path>
                </a:pathLst>
              </a:custGeom>
              <a:solidFill>
                <a:srgbClr val="5DBD39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0" y="554789"/>
              <a:ext cx="24857646" cy="1324243"/>
              <a:chOff x="0" y="0"/>
              <a:chExt cx="6306477" cy="33596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06477" cy="335965"/>
              </a:xfrm>
              <a:custGeom>
                <a:avLst/>
                <a:gdLst/>
                <a:ahLst/>
                <a:cxnLst/>
                <a:rect l="l" t="t" r="r" b="b"/>
                <a:pathLst>
                  <a:path w="6306477" h="335965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335965"/>
                    </a:lnTo>
                    <a:lnTo>
                      <a:pt x="0" y="335965"/>
                    </a:lnTo>
                    <a:close/>
                  </a:path>
                </a:pathLst>
              </a:custGeom>
              <a:solidFill>
                <a:srgbClr val="6E421A"/>
              </a:solidFill>
            </p:spPr>
          </p:sp>
        </p:grp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11258" y="7448122"/>
            <a:ext cx="2079916" cy="262977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208084" y="6783159"/>
            <a:ext cx="2079916" cy="262977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53933" y="670856"/>
            <a:ext cx="2993575" cy="54428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695062" y="3254670"/>
            <a:ext cx="2153924" cy="215392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1277315" y="-1363125"/>
            <a:ext cx="2391825" cy="239182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703517" y="3089193"/>
            <a:ext cx="10722322" cy="5361161"/>
          </a:xfrm>
          <a:prstGeom prst="rect">
            <a:avLst/>
          </a:prstGeom>
        </p:spPr>
      </p:pic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2883040" y="2868108"/>
            <a:ext cx="5002241" cy="4886461"/>
            <a:chOff x="0" y="0"/>
            <a:chExt cx="4828540" cy="4716780"/>
          </a:xfrm>
        </p:grpSpPr>
        <p:sp>
          <p:nvSpPr>
            <p:cNvPr id="14" name="Freeform 14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16"/>
              <a:stretch>
                <a:fillRect l="-24387" r="-24387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2150720" y="4877212"/>
            <a:ext cx="9067684" cy="320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72"/>
              </a:lnSpc>
            </a:pPr>
            <a:r>
              <a:rPr lang="en-US" sz="2980" dirty="0">
                <a:solidFill>
                  <a:srgbClr val="000000"/>
                </a:solidFill>
                <a:latin typeface="Agrandir Medium"/>
              </a:rPr>
              <a:t>Siti dan </a:t>
            </a:r>
            <a:r>
              <a:rPr lang="en-US" sz="2980" dirty="0" err="1">
                <a:solidFill>
                  <a:srgbClr val="000000"/>
                </a:solidFill>
                <a:latin typeface="Agrandir Medium"/>
              </a:rPr>
              <a:t>teman-teman</a:t>
            </a:r>
            <a:r>
              <a:rPr lang="en-US" sz="2980" dirty="0">
                <a:solidFill>
                  <a:srgbClr val="000000"/>
                </a:solidFill>
                <a:latin typeface="Agrandir Medium"/>
              </a:rPr>
              <a:t> </a:t>
            </a:r>
            <a:r>
              <a:rPr lang="en-US" sz="2980" dirty="0" err="1">
                <a:solidFill>
                  <a:srgbClr val="000000"/>
                </a:solidFill>
                <a:latin typeface="Agrandir Medium"/>
              </a:rPr>
              <a:t>senang</a:t>
            </a:r>
            <a:r>
              <a:rPr lang="en-US" sz="2980" dirty="0">
                <a:solidFill>
                  <a:srgbClr val="000000"/>
                </a:solidFill>
                <a:latin typeface="Agrandir Medium"/>
              </a:rPr>
              <a:t> </a:t>
            </a:r>
            <a:r>
              <a:rPr lang="en-US" sz="2980" dirty="0" err="1">
                <a:solidFill>
                  <a:srgbClr val="000000"/>
                </a:solidFill>
                <a:latin typeface="Agrandir Medium"/>
              </a:rPr>
              <a:t>bersepeda</a:t>
            </a:r>
            <a:r>
              <a:rPr lang="en-US" sz="2980" dirty="0">
                <a:solidFill>
                  <a:srgbClr val="000000"/>
                </a:solidFill>
                <a:latin typeface="Agrandir Medium"/>
              </a:rPr>
              <a:t>. </a:t>
            </a:r>
          </a:p>
          <a:p>
            <a:pPr>
              <a:lnSpc>
                <a:spcPts val="4172"/>
              </a:lnSpc>
            </a:pPr>
            <a:r>
              <a:rPr lang="en-US" sz="2980" dirty="0" err="1">
                <a:solidFill>
                  <a:srgbClr val="000000"/>
                </a:solidFill>
                <a:latin typeface="Agrandir Medium"/>
              </a:rPr>
              <a:t>Mereka</a:t>
            </a:r>
            <a:r>
              <a:rPr lang="en-US" sz="2980" dirty="0">
                <a:solidFill>
                  <a:srgbClr val="000000"/>
                </a:solidFill>
                <a:latin typeface="Agrandir Medium"/>
              </a:rPr>
              <a:t> </a:t>
            </a:r>
            <a:r>
              <a:rPr lang="en-US" sz="2980" dirty="0" err="1">
                <a:solidFill>
                  <a:srgbClr val="000000"/>
                </a:solidFill>
                <a:latin typeface="Agrandir Medium"/>
              </a:rPr>
              <a:t>bersepeda</a:t>
            </a:r>
            <a:r>
              <a:rPr lang="en-US" sz="2980" dirty="0">
                <a:solidFill>
                  <a:srgbClr val="000000"/>
                </a:solidFill>
                <a:latin typeface="Agrandir Medium"/>
              </a:rPr>
              <a:t> di </a:t>
            </a:r>
            <a:r>
              <a:rPr lang="en-US" sz="2980" dirty="0" err="1">
                <a:solidFill>
                  <a:srgbClr val="000000"/>
                </a:solidFill>
                <a:latin typeface="Agrandir Medium"/>
              </a:rPr>
              <a:t>hari</a:t>
            </a:r>
            <a:r>
              <a:rPr lang="en-US" sz="2980" dirty="0">
                <a:solidFill>
                  <a:srgbClr val="000000"/>
                </a:solidFill>
                <a:latin typeface="Agrandir Medium"/>
              </a:rPr>
              <a:t> </a:t>
            </a:r>
            <a:r>
              <a:rPr lang="en-US" sz="2980" dirty="0" err="1">
                <a:solidFill>
                  <a:srgbClr val="000000"/>
                </a:solidFill>
                <a:latin typeface="Agrandir Medium"/>
              </a:rPr>
              <a:t>Minggu</a:t>
            </a:r>
            <a:r>
              <a:rPr lang="en-US" sz="2980" dirty="0">
                <a:solidFill>
                  <a:srgbClr val="000000"/>
                </a:solidFill>
                <a:latin typeface="Agrandir Medium"/>
              </a:rPr>
              <a:t>. </a:t>
            </a:r>
          </a:p>
          <a:p>
            <a:pPr>
              <a:lnSpc>
                <a:spcPts val="4172"/>
              </a:lnSpc>
            </a:pPr>
            <a:r>
              <a:rPr lang="en-US" sz="2980" dirty="0" err="1">
                <a:solidFill>
                  <a:srgbClr val="000000"/>
                </a:solidFill>
                <a:latin typeface="Agrandir Medium"/>
              </a:rPr>
              <a:t>Bersepeda</a:t>
            </a:r>
            <a:r>
              <a:rPr lang="en-US" sz="2980" dirty="0">
                <a:solidFill>
                  <a:srgbClr val="000000"/>
                </a:solidFill>
                <a:latin typeface="Agrandir Medium"/>
              </a:rPr>
              <a:t> </a:t>
            </a:r>
            <a:r>
              <a:rPr lang="en-US" sz="2980" dirty="0" err="1">
                <a:solidFill>
                  <a:srgbClr val="000000"/>
                </a:solidFill>
                <a:latin typeface="Agrandir Medium"/>
              </a:rPr>
              <a:t>bersama</a:t>
            </a:r>
            <a:r>
              <a:rPr lang="en-US" sz="2980" dirty="0">
                <a:solidFill>
                  <a:srgbClr val="000000"/>
                </a:solidFill>
                <a:latin typeface="Agrandir Medium"/>
              </a:rPr>
              <a:t> </a:t>
            </a:r>
            <a:r>
              <a:rPr lang="en-US" sz="2980" dirty="0" err="1">
                <a:solidFill>
                  <a:srgbClr val="000000"/>
                </a:solidFill>
                <a:latin typeface="Agrandir Medium"/>
              </a:rPr>
              <a:t>menyenangkan</a:t>
            </a:r>
            <a:r>
              <a:rPr lang="en-US" sz="2980" dirty="0">
                <a:solidFill>
                  <a:srgbClr val="000000"/>
                </a:solidFill>
                <a:latin typeface="Agrandir Medium"/>
              </a:rPr>
              <a:t>. </a:t>
            </a:r>
          </a:p>
          <a:p>
            <a:pPr>
              <a:lnSpc>
                <a:spcPts val="4172"/>
              </a:lnSpc>
            </a:pPr>
            <a:r>
              <a:rPr lang="en-US" sz="2980" dirty="0" err="1">
                <a:solidFill>
                  <a:srgbClr val="000000"/>
                </a:solidFill>
                <a:latin typeface="Agrandir Medium"/>
              </a:rPr>
              <a:t>Bersepeda</a:t>
            </a:r>
            <a:r>
              <a:rPr lang="en-US" sz="2980" dirty="0">
                <a:solidFill>
                  <a:srgbClr val="000000"/>
                </a:solidFill>
                <a:latin typeface="Agrandir Medium"/>
              </a:rPr>
              <a:t> juga </a:t>
            </a:r>
            <a:r>
              <a:rPr lang="en-US" sz="2980" dirty="0" err="1">
                <a:solidFill>
                  <a:srgbClr val="000000"/>
                </a:solidFill>
                <a:latin typeface="Agrandir Medium"/>
              </a:rPr>
              <a:t>menyehatkan</a:t>
            </a:r>
            <a:r>
              <a:rPr lang="en-US" sz="2980" dirty="0">
                <a:solidFill>
                  <a:srgbClr val="000000"/>
                </a:solidFill>
                <a:latin typeface="Agrandir Medium"/>
              </a:rPr>
              <a:t>.</a:t>
            </a:r>
          </a:p>
          <a:p>
            <a:pPr>
              <a:lnSpc>
                <a:spcPts val="4172"/>
              </a:lnSpc>
            </a:pPr>
            <a:r>
              <a:rPr lang="en-US" sz="2980" dirty="0" err="1">
                <a:solidFill>
                  <a:srgbClr val="000000"/>
                </a:solidFill>
                <a:latin typeface="Agrandir Medium"/>
              </a:rPr>
              <a:t>Bersepeda</a:t>
            </a:r>
            <a:r>
              <a:rPr lang="en-US" sz="2980" dirty="0">
                <a:solidFill>
                  <a:srgbClr val="000000"/>
                </a:solidFill>
                <a:latin typeface="Agrandir Medium"/>
              </a:rPr>
              <a:t> </a:t>
            </a:r>
            <a:r>
              <a:rPr lang="en-US" sz="2980" dirty="0" err="1">
                <a:solidFill>
                  <a:srgbClr val="000000"/>
                </a:solidFill>
                <a:latin typeface="Agrandir Medium"/>
              </a:rPr>
              <a:t>dilakukan</a:t>
            </a:r>
            <a:r>
              <a:rPr lang="en-US" sz="2980" dirty="0">
                <a:solidFill>
                  <a:srgbClr val="000000"/>
                </a:solidFill>
                <a:latin typeface="Agrandir Medium"/>
              </a:rPr>
              <a:t> </a:t>
            </a:r>
            <a:r>
              <a:rPr lang="en-US" sz="2980" dirty="0" err="1">
                <a:solidFill>
                  <a:srgbClr val="000000"/>
                </a:solidFill>
                <a:latin typeface="Agrandir Medium"/>
              </a:rPr>
              <a:t>pagi</a:t>
            </a:r>
            <a:r>
              <a:rPr lang="en-US" sz="2980" dirty="0">
                <a:solidFill>
                  <a:srgbClr val="000000"/>
                </a:solidFill>
                <a:latin typeface="Agrandir Medium"/>
              </a:rPr>
              <a:t> </a:t>
            </a:r>
            <a:r>
              <a:rPr lang="en-US" sz="2980" dirty="0" err="1">
                <a:solidFill>
                  <a:srgbClr val="000000"/>
                </a:solidFill>
                <a:latin typeface="Agrandir Medium"/>
              </a:rPr>
              <a:t>atau</a:t>
            </a:r>
            <a:r>
              <a:rPr lang="en-US" sz="2980" dirty="0">
                <a:solidFill>
                  <a:srgbClr val="000000"/>
                </a:solidFill>
                <a:latin typeface="Agrandir Medium"/>
              </a:rPr>
              <a:t> sore </a:t>
            </a:r>
            <a:r>
              <a:rPr lang="en-US" sz="2980" dirty="0" err="1">
                <a:solidFill>
                  <a:srgbClr val="000000"/>
                </a:solidFill>
                <a:latin typeface="Agrandir Medium"/>
              </a:rPr>
              <a:t>hari</a:t>
            </a:r>
            <a:r>
              <a:rPr lang="en-US" sz="2980" dirty="0">
                <a:solidFill>
                  <a:srgbClr val="000000"/>
                </a:solidFill>
                <a:latin typeface="Agrandir Medium"/>
              </a:rPr>
              <a:t>.</a:t>
            </a:r>
          </a:p>
          <a:p>
            <a:pPr>
              <a:lnSpc>
                <a:spcPts val="4172"/>
              </a:lnSpc>
            </a:pPr>
            <a:endParaRPr lang="en-US" sz="2980" dirty="0">
              <a:solidFill>
                <a:srgbClr val="000000"/>
              </a:solidFill>
              <a:latin typeface="Agrandir Medium"/>
            </a:endParaRPr>
          </a:p>
        </p:txBody>
      </p:sp>
      <p:pic>
        <p:nvPicPr>
          <p:cNvPr id="19" name="Picture 24">
            <a:hlinkClick r:id="rId17" action="ppaction://hlinksldjump"/>
            <a:extLst>
              <a:ext uri="{FF2B5EF4-FFF2-40B4-BE49-F238E27FC236}">
                <a16:creationId xmlns:a16="http://schemas.microsoft.com/office/drawing/2014/main" id="{FF84505A-CDD3-C0F3-639A-3311F23F884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 rot="10800000">
            <a:off x="16795239" y="187868"/>
            <a:ext cx="1372388" cy="1372388"/>
          </a:xfrm>
          <a:prstGeom prst="rect">
            <a:avLst/>
          </a:prstGeom>
        </p:spPr>
      </p:pic>
      <p:pic>
        <p:nvPicPr>
          <p:cNvPr id="20" name="Picture 16">
            <a:hlinkClick r:id="rId20" action="ppaction://hlinksldjump"/>
            <a:extLst>
              <a:ext uri="{FF2B5EF4-FFF2-40B4-BE49-F238E27FC236}">
                <a16:creationId xmlns:a16="http://schemas.microsoft.com/office/drawing/2014/main" id="{EC6A5AD5-B913-1B2F-8C0E-6ACC756BE40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>
            <a:off x="15163800" y="187868"/>
            <a:ext cx="1372389" cy="1372389"/>
          </a:xfrm>
          <a:prstGeom prst="rect">
            <a:avLst/>
          </a:prstGeom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id="{E7EF867B-59CA-A1C9-0344-87A80F506A0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>
            <a:fillRect/>
          </a:stretch>
        </p:blipFill>
        <p:spPr>
          <a:xfrm>
            <a:off x="2649244" y="372628"/>
            <a:ext cx="1312144" cy="1312144"/>
          </a:xfrm>
          <a:prstGeom prst="rect">
            <a:avLst/>
          </a:prstGeom>
        </p:spPr>
      </p:pic>
      <p:pic>
        <p:nvPicPr>
          <p:cNvPr id="18" name="MOUSE">
            <a:hlinkClick r:id="" action="ppaction://media"/>
            <a:extLst>
              <a:ext uri="{FF2B5EF4-FFF2-40B4-BE49-F238E27FC236}">
                <a16:creationId xmlns:a16="http://schemas.microsoft.com/office/drawing/2014/main" id="{1DA7C5D6-D66A-A8CB-1AAE-1D50C578113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2933999" y="739104"/>
            <a:ext cx="609600" cy="609600"/>
          </a:xfrm>
          <a:prstGeom prst="rect">
            <a:avLst/>
          </a:prstGeom>
        </p:spPr>
      </p:pic>
      <p:pic>
        <p:nvPicPr>
          <p:cNvPr id="21" name="Picture 14">
            <a:extLst>
              <a:ext uri="{FF2B5EF4-FFF2-40B4-BE49-F238E27FC236}">
                <a16:creationId xmlns:a16="http://schemas.microsoft.com/office/drawing/2014/main" id="{CF51CA0F-805E-9A5E-6EC0-F9827B8AEB81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>
            <a:fillRect/>
          </a:stretch>
        </p:blipFill>
        <p:spPr>
          <a:xfrm>
            <a:off x="5192716" y="372628"/>
            <a:ext cx="5666810" cy="2262795"/>
          </a:xfrm>
          <a:prstGeom prst="rect">
            <a:avLst/>
          </a:prstGeom>
        </p:spPr>
      </p:pic>
      <p:sp>
        <p:nvSpPr>
          <p:cNvPr id="24" name="Kotak Teks 23">
            <a:extLst>
              <a:ext uri="{FF2B5EF4-FFF2-40B4-BE49-F238E27FC236}">
                <a16:creationId xmlns:a16="http://schemas.microsoft.com/office/drawing/2014/main" id="{833F4028-2233-AC3F-ABA6-2A17759185D2}"/>
              </a:ext>
            </a:extLst>
          </p:cNvPr>
          <p:cNvSpPr txBox="1"/>
          <p:nvPr/>
        </p:nvSpPr>
        <p:spPr>
          <a:xfrm>
            <a:off x="5963502" y="883379"/>
            <a:ext cx="94948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Cooper Std Black" panose="0208090304030B020404" pitchFamily="18" charset="0"/>
              </a:rPr>
              <a:t>CERITA 1</a:t>
            </a:r>
            <a:endParaRPr lang="id-ID" sz="6000" dirty="0">
              <a:solidFill>
                <a:schemeClr val="bg1"/>
              </a:solidFill>
              <a:latin typeface="Cooper Std Black" panose="0208090304030B020404" pitchFamily="18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55235" y="9226203"/>
            <a:ext cx="18643235" cy="1409274"/>
            <a:chOff x="0" y="0"/>
            <a:chExt cx="24857646" cy="187903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857646" cy="1014865"/>
              <a:chOff x="0" y="0"/>
              <a:chExt cx="6306477" cy="25747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06477" cy="257475"/>
              </a:xfrm>
              <a:custGeom>
                <a:avLst/>
                <a:gdLst/>
                <a:ahLst/>
                <a:cxnLst/>
                <a:rect l="l" t="t" r="r" b="b"/>
                <a:pathLst>
                  <a:path w="6306477" h="257475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257475"/>
                    </a:lnTo>
                    <a:lnTo>
                      <a:pt x="0" y="257475"/>
                    </a:lnTo>
                    <a:close/>
                  </a:path>
                </a:pathLst>
              </a:custGeom>
              <a:solidFill>
                <a:srgbClr val="5DBD39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0" y="554789"/>
              <a:ext cx="24857646" cy="1324243"/>
              <a:chOff x="0" y="0"/>
              <a:chExt cx="6306477" cy="33596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06477" cy="335965"/>
              </a:xfrm>
              <a:custGeom>
                <a:avLst/>
                <a:gdLst/>
                <a:ahLst/>
                <a:cxnLst/>
                <a:rect l="l" t="t" r="r" b="b"/>
                <a:pathLst>
                  <a:path w="6306477" h="335965">
                    <a:moveTo>
                      <a:pt x="0" y="0"/>
                    </a:moveTo>
                    <a:lnTo>
                      <a:pt x="6306477" y="0"/>
                    </a:lnTo>
                    <a:lnTo>
                      <a:pt x="6306477" y="335965"/>
                    </a:lnTo>
                    <a:lnTo>
                      <a:pt x="0" y="335965"/>
                    </a:lnTo>
                    <a:close/>
                  </a:path>
                </a:pathLst>
              </a:custGeom>
              <a:solidFill>
                <a:srgbClr val="6E421A"/>
              </a:solidFill>
            </p:spPr>
          </p:sp>
        </p:grp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11258" y="7448122"/>
            <a:ext cx="2079916" cy="262977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208084" y="6783159"/>
            <a:ext cx="2079916" cy="262977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6510522" y="1265008"/>
            <a:ext cx="3836602" cy="196015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036359" y="-1017156"/>
            <a:ext cx="3836602" cy="196015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653933" y="670856"/>
            <a:ext cx="2993575" cy="54428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0" y="1811255"/>
            <a:ext cx="2219244" cy="278672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109622" y="3010152"/>
            <a:ext cx="11417410" cy="5708705"/>
          </a:xfrm>
          <a:prstGeom prst="rect">
            <a:avLst/>
          </a:prstGeom>
        </p:spPr>
      </p:pic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3222450" y="2460528"/>
            <a:ext cx="3284616" cy="3208591"/>
            <a:chOff x="0" y="0"/>
            <a:chExt cx="4828540" cy="4716780"/>
          </a:xfrm>
        </p:grpSpPr>
        <p:sp>
          <p:nvSpPr>
            <p:cNvPr id="15" name="Freeform 15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16"/>
              <a:stretch>
                <a:fillRect l="-40627" t="-4990" r="-24169" b="-960"/>
              </a:stretch>
            </a:blip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3222450" y="5864504"/>
            <a:ext cx="3242280" cy="3167235"/>
            <a:chOff x="0" y="0"/>
            <a:chExt cx="4828540" cy="4716780"/>
          </a:xfrm>
        </p:grpSpPr>
        <p:sp>
          <p:nvSpPr>
            <p:cNvPr id="17" name="Freeform 17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17"/>
              <a:stretch>
                <a:fillRect l="-191337" t="-106609" r="-224953" b="-90696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1477954" y="5010150"/>
            <a:ext cx="10022117" cy="2977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92"/>
              </a:lnSpc>
            </a:pPr>
            <a:r>
              <a:rPr lang="en-US" sz="2780">
                <a:solidFill>
                  <a:srgbClr val="000000"/>
                </a:solidFill>
                <a:latin typeface="Agrandir Medium"/>
              </a:rPr>
              <a:t>Sore hari Siti bermain dengan Dayu dan Lani. Siti bermain lompat tali. </a:t>
            </a:r>
          </a:p>
          <a:p>
            <a:pPr>
              <a:lnSpc>
                <a:spcPts val="3892"/>
              </a:lnSpc>
            </a:pPr>
            <a:r>
              <a:rPr lang="en-US" sz="2780">
                <a:solidFill>
                  <a:srgbClr val="000000"/>
                </a:solidFill>
                <a:latin typeface="Agrandir Medium"/>
              </a:rPr>
              <a:t>Setelah puas bermain, Siti pulang. </a:t>
            </a:r>
          </a:p>
          <a:p>
            <a:pPr>
              <a:lnSpc>
                <a:spcPts val="3892"/>
              </a:lnSpc>
            </a:pPr>
            <a:r>
              <a:rPr lang="en-US" sz="2780">
                <a:solidFill>
                  <a:srgbClr val="000000"/>
                </a:solidFill>
                <a:latin typeface="Agrandir Medium"/>
              </a:rPr>
              <a:t>Sebelum masuk rumah, Siti melepas sandal. </a:t>
            </a:r>
          </a:p>
          <a:p>
            <a:pPr>
              <a:lnSpc>
                <a:spcPts val="3892"/>
              </a:lnSpc>
            </a:pPr>
            <a:r>
              <a:rPr lang="en-US" sz="2780">
                <a:solidFill>
                  <a:srgbClr val="000000"/>
                </a:solidFill>
                <a:latin typeface="Agrandir Medium"/>
              </a:rPr>
              <a:t>Siti meletakkan sandal di rak. </a:t>
            </a:r>
          </a:p>
          <a:p>
            <a:pPr>
              <a:lnSpc>
                <a:spcPts val="3892"/>
              </a:lnSpc>
            </a:pPr>
            <a:r>
              <a:rPr lang="en-US" sz="2780">
                <a:solidFill>
                  <a:srgbClr val="000000"/>
                </a:solidFill>
                <a:latin typeface="Agrandir Medium"/>
              </a:rPr>
              <a:t>Setelah itu, Siti mencuci tangan dan membersihkan diri. </a:t>
            </a:r>
          </a:p>
        </p:txBody>
      </p:sp>
      <p:pic>
        <p:nvPicPr>
          <p:cNvPr id="20" name="Picture 24">
            <a:hlinkClick r:id="rId18" action="ppaction://hlinksldjump"/>
            <a:extLst>
              <a:ext uri="{FF2B5EF4-FFF2-40B4-BE49-F238E27FC236}">
                <a16:creationId xmlns:a16="http://schemas.microsoft.com/office/drawing/2014/main" id="{1912BDA4-40F6-5EF0-9C33-6F4625B9E8B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15375935" y="187868"/>
            <a:ext cx="1372388" cy="1372388"/>
          </a:xfrm>
          <a:prstGeom prst="rect">
            <a:avLst/>
          </a:prstGeom>
        </p:spPr>
      </p:pic>
      <p:pic>
        <p:nvPicPr>
          <p:cNvPr id="21" name="Picture 24">
            <a:hlinkClick r:id="rId18" action="ppaction://hlinksldjump"/>
            <a:extLst>
              <a:ext uri="{FF2B5EF4-FFF2-40B4-BE49-F238E27FC236}">
                <a16:creationId xmlns:a16="http://schemas.microsoft.com/office/drawing/2014/main" id="{E4789C4E-E72F-63CA-7DEB-EA145D15155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 rot="10800000">
            <a:off x="16899542" y="214438"/>
            <a:ext cx="1372388" cy="1372388"/>
          </a:xfrm>
          <a:prstGeom prst="rect">
            <a:avLst/>
          </a:prstGeom>
        </p:spPr>
      </p:pic>
      <p:pic>
        <p:nvPicPr>
          <p:cNvPr id="22" name="Picture 5">
            <a:extLst>
              <a:ext uri="{FF2B5EF4-FFF2-40B4-BE49-F238E27FC236}">
                <a16:creationId xmlns:a16="http://schemas.microsoft.com/office/drawing/2014/main" id="{57C6B002-51D0-BBEF-9837-F42A9782886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>
            <a:off x="2649021" y="265430"/>
            <a:ext cx="1312144" cy="1312144"/>
          </a:xfrm>
          <a:prstGeom prst="rect">
            <a:avLst/>
          </a:prstGeom>
        </p:spPr>
      </p:pic>
      <p:pic>
        <p:nvPicPr>
          <p:cNvPr id="23" name="MOUSE">
            <a:hlinkClick r:id="" action="ppaction://media"/>
            <a:extLst>
              <a:ext uri="{FF2B5EF4-FFF2-40B4-BE49-F238E27FC236}">
                <a16:creationId xmlns:a16="http://schemas.microsoft.com/office/drawing/2014/main" id="{F1E2B8A3-34E3-706B-9B1E-FF66C18E618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2883483" y="666405"/>
            <a:ext cx="609600" cy="609600"/>
          </a:xfrm>
          <a:prstGeom prst="rect">
            <a:avLst/>
          </a:prstGeom>
        </p:spPr>
      </p:pic>
      <p:pic>
        <p:nvPicPr>
          <p:cNvPr id="24" name="Picture 14">
            <a:extLst>
              <a:ext uri="{FF2B5EF4-FFF2-40B4-BE49-F238E27FC236}">
                <a16:creationId xmlns:a16="http://schemas.microsoft.com/office/drawing/2014/main" id="{D4FE9D93-EF04-0F8B-6BC8-D127FCF06440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5192716" y="372628"/>
            <a:ext cx="5666810" cy="2262795"/>
          </a:xfrm>
          <a:prstGeom prst="rect">
            <a:avLst/>
          </a:prstGeom>
        </p:spPr>
      </p:pic>
      <p:sp>
        <p:nvSpPr>
          <p:cNvPr id="25" name="Kotak Teks 24">
            <a:extLst>
              <a:ext uri="{FF2B5EF4-FFF2-40B4-BE49-F238E27FC236}">
                <a16:creationId xmlns:a16="http://schemas.microsoft.com/office/drawing/2014/main" id="{1DF860F7-4FA6-94D4-E58F-16BF438C81F7}"/>
              </a:ext>
            </a:extLst>
          </p:cNvPr>
          <p:cNvSpPr txBox="1"/>
          <p:nvPr/>
        </p:nvSpPr>
        <p:spPr>
          <a:xfrm>
            <a:off x="5956253" y="942999"/>
            <a:ext cx="45520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Cooper Std Black" panose="0208090304030B020404" pitchFamily="18" charset="0"/>
              </a:rPr>
              <a:t>CERITA 2</a:t>
            </a:r>
            <a:endParaRPr lang="id-ID" sz="6000" dirty="0">
              <a:solidFill>
                <a:schemeClr val="bg1"/>
              </a:solidFill>
              <a:latin typeface="Cooper Std Black" panose="0208090304030B020404" pitchFamily="18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6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UID" val="{334AA5EE-05AE-4B34-B387-D53F4F377228}"/>
  <p:tag name="ISPRING_RESOURCE_FOLDER" val="E:\Downloads\Teal Colorful Illustrative Kids Birthday Wishes Celebration Presentation\"/>
  <p:tag name="ISPRING_PRESENTATION_PATH" val="E:\Downloads\Teal Colorful Illustrative Kids Birthday Wishes Celebration Presentation.pptx"/>
  <p:tag name="ISPRING_PROJECT_VERSION" val="9.3"/>
  <p:tag name="ISPRING_PROJECT_FOLDER_UPDATED" val="1"/>
  <p:tag name="ISPRING_SCREEN_RECS_UPDATED" val="E:\Downloads\Teal Colorful Illustrative Kids Birthday Wishes Celebration Presentation\"/>
  <p:tag name="ISPRING_LMS_API_VERSION" val="SCORM 2004 (2nd edition)"/>
  <p:tag name="ISPRING_ULTRA_SCORM_COURSE_ID" val="FA54456B-7413-4B6B-A6AF-DB458713E8E6"/>
  <p:tag name="ISPRING_CMI5_LAUNCH_METHOD" val="any window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CLOUDFOLDERID" val="1"/>
  <p:tag name="ISPRINGONLINEFOLDERID" val="1"/>
  <p:tag name="ISPRING_OUTPUT_FOLDER" val="[[&quot;@:\uFFFD\uFFFD{6EDD2BA8-DBDA-419D-A302-F0CDBF710323}&quot;,&quot;E:\\Downloads&quot;]]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SCALE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,&quot;studioSettings&quot;:{&quot;onlineDestinationFolderId&quot;:&quot;1&quot;}}"/>
  <p:tag name="ISPRING_SCORM_RATE_SLIDES" val="0"/>
  <p:tag name="ISPRING_SCORM_RATE_QUIZZES" val="0"/>
  <p:tag name="ISPRING_SCORM_PASSING_SCORE" val="0.000000"/>
  <p:tag name="ISPRING_CURRENT_PLAYER_ID" val="universal"/>
  <p:tag name="ISPRING_PRESENTATION_TITLE" val="PPT OLAHRAGA FIX"/>
  <p:tag name="ISPRING_FIRST_PUBLI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EC09ABFC-CBA6-483C-9E7D-F3E2DBE55DFE}:26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F06EBAD-930C-4165-91B1-A7C21A10D2FA}:26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FB50071-DCEF-4AAD-994C-849953A04188}:26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DEFCB6B-BE02-4DB7-AF68-C1C11D642F73}:26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1A1D0185-FC88-4187-B8C7-868D1BA5B64C}:26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560D90A-914C-44D4-8B18-B069F2458945}:27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BC608C04-2F87-4BFB-83D3-847EA45E183B}:27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E6E80151-BF75-4231-A298-5D5DFAD50E37}:26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8BA5DF4-6025-40D1-8D90-0B9A53ADA894}:27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BB6783FD-A606-4842-BB40-20E829952C36}:27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5DE5A3A-005D-465A-860C-BDDEABF6780E}:25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6C222111-5D90-4986-BE09-E1D077BE2B74}:26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1A6DCB8C-2419-4460-AB5E-F65C2BFC8984}:27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B4E2AD7-DAC2-489B-8510-987342DB257E}:26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F167F615-F815-44A2-B235-EB33AA75F66B}:25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C599D81-4F99-4BC3-A079-34B737BA9BA3}:27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45F1187-91A9-41F9-8178-E86DBF6C0355}:25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60513525-53F5-4CBE-9D3B-79FAC6B25549}:26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B3E4EBD3-2AE7-4FF1-B5B6-506EA1403586}:25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</TotalTime>
  <Words>400</Words>
  <Application>Microsoft Office PowerPoint</Application>
  <PresentationFormat>Kustom</PresentationFormat>
  <Paragraphs>109</Paragraphs>
  <Slides>19</Slides>
  <Notes>19</Notes>
  <HiddenSlides>0</HiddenSlides>
  <MMClips>16</MMClips>
  <ScaleCrop>false</ScaleCrop>
  <HeadingPairs>
    <vt:vector size="6" baseType="variant">
      <vt:variant>
        <vt:lpstr>Font Dipakai</vt:lpstr>
      </vt:variant>
      <vt:variant>
        <vt:i4>8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19</vt:i4>
      </vt:variant>
    </vt:vector>
  </HeadingPairs>
  <TitlesOfParts>
    <vt:vector size="28" baseType="lpstr">
      <vt:lpstr>Wingdings</vt:lpstr>
      <vt:lpstr>Arial</vt:lpstr>
      <vt:lpstr>Cooper Std Black</vt:lpstr>
      <vt:lpstr>Calibri</vt:lpstr>
      <vt:lpstr>Amasis MT Pro Black</vt:lpstr>
      <vt:lpstr>Arcade Gamer</vt:lpstr>
      <vt:lpstr>Agrandir Medium</vt:lpstr>
      <vt:lpstr>Black Burger</vt:lpstr>
      <vt:lpstr>Office Theme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OLAHRAGA FIX</dc:title>
  <cp:lastModifiedBy>Valentina Eva Damayanti</cp:lastModifiedBy>
  <cp:revision>13</cp:revision>
  <dcterms:created xsi:type="dcterms:W3CDTF">2006-08-16T00:00:00Z</dcterms:created>
  <dcterms:modified xsi:type="dcterms:W3CDTF">2022-12-17T09:53:38Z</dcterms:modified>
  <dc:identifier>DAFUP-9YnEU</dc:identifier>
</cp:coreProperties>
</file>